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2"/>
  </p:notesMasterIdLst>
  <p:handoutMasterIdLst>
    <p:handoutMasterId r:id="rId63"/>
  </p:handoutMasterIdLst>
  <p:sldIdLst>
    <p:sldId id="2448" r:id="rId5"/>
    <p:sldId id="2462" r:id="rId6"/>
    <p:sldId id="2489" r:id="rId7"/>
    <p:sldId id="2463" r:id="rId8"/>
    <p:sldId id="259" r:id="rId9"/>
    <p:sldId id="2490" r:id="rId10"/>
    <p:sldId id="2491" r:id="rId11"/>
    <p:sldId id="2457" r:id="rId12"/>
    <p:sldId id="2433" r:id="rId13"/>
    <p:sldId id="2492" r:id="rId14"/>
    <p:sldId id="2493" r:id="rId15"/>
    <p:sldId id="2480" r:id="rId16"/>
    <p:sldId id="2467" r:id="rId17"/>
    <p:sldId id="2494" r:id="rId18"/>
    <p:sldId id="2479" r:id="rId19"/>
    <p:sldId id="2481" r:id="rId20"/>
    <p:sldId id="2495" r:id="rId21"/>
    <p:sldId id="2451" r:id="rId22"/>
    <p:sldId id="2472" r:id="rId23"/>
    <p:sldId id="2496" r:id="rId24"/>
    <p:sldId id="2497" r:id="rId25"/>
    <p:sldId id="2498" r:id="rId26"/>
    <p:sldId id="2469" r:id="rId27"/>
    <p:sldId id="2483" r:id="rId28"/>
    <p:sldId id="2486" r:id="rId29"/>
    <p:sldId id="2499" r:id="rId30"/>
    <p:sldId id="2450" r:id="rId31"/>
    <p:sldId id="2487" r:id="rId32"/>
    <p:sldId id="2488" r:id="rId33"/>
    <p:sldId id="2500" r:id="rId34"/>
    <p:sldId id="2484" r:id="rId35"/>
    <p:sldId id="2501" r:id="rId36"/>
    <p:sldId id="2502" r:id="rId37"/>
    <p:sldId id="2503" r:id="rId38"/>
    <p:sldId id="2504" r:id="rId39"/>
    <p:sldId id="2505" r:id="rId40"/>
    <p:sldId id="2506" r:id="rId41"/>
    <p:sldId id="2507" r:id="rId42"/>
    <p:sldId id="2508" r:id="rId43"/>
    <p:sldId id="2509" r:id="rId44"/>
    <p:sldId id="2510" r:id="rId45"/>
    <p:sldId id="2511" r:id="rId46"/>
    <p:sldId id="2512" r:id="rId47"/>
    <p:sldId id="2517" r:id="rId48"/>
    <p:sldId id="2518" r:id="rId49"/>
    <p:sldId id="2519" r:id="rId50"/>
    <p:sldId id="2520" r:id="rId51"/>
    <p:sldId id="2521" r:id="rId52"/>
    <p:sldId id="2522" r:id="rId53"/>
    <p:sldId id="2513" r:id="rId54"/>
    <p:sldId id="2514" r:id="rId55"/>
    <p:sldId id="2515" r:id="rId56"/>
    <p:sldId id="2516" r:id="rId57"/>
    <p:sldId id="2523" r:id="rId58"/>
    <p:sldId id="2524" r:id="rId59"/>
    <p:sldId id="2525" r:id="rId60"/>
    <p:sldId id="2456" r:id="rId61"/>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8F86"/>
    <a:srgbClr val="01023B"/>
    <a:srgbClr val="898989"/>
    <a:srgbClr val="2F3342"/>
    <a:srgbClr val="A53F52"/>
    <a:srgbClr val="2C2153"/>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033" autoAdjust="0"/>
  </p:normalViewPr>
  <p:slideViewPr>
    <p:cSldViewPr snapToGrid="0">
      <p:cViewPr varScale="1">
        <p:scale>
          <a:sx n="101" d="100"/>
          <a:sy n="101" d="100"/>
        </p:scale>
        <p:origin x="912" y="114"/>
      </p:cViewPr>
      <p:guideLst>
        <p:guide orient="horz" pos="1992"/>
        <p:guide pos="384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96" d="100"/>
          <a:sy n="96" d="100"/>
        </p:scale>
        <p:origin x="2892" y="78"/>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handoutMaster" Target="handoutMasters/handoutMaster1.xml"/><Relationship Id="rId68"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rico Borgonove" userId="4eff66bdb477296d" providerId="LiveId" clId="{6DA46A02-2651-4A69-A1EE-5F57966FED1A}"/>
    <pc:docChg chg="undo custSel addSld delSld modSld sldOrd">
      <pc:chgData name="Erico Borgonove" userId="4eff66bdb477296d" providerId="LiveId" clId="{6DA46A02-2651-4A69-A1EE-5F57966FED1A}" dt="2024-08-26T00:32:23.721" v="1276" actId="20577"/>
      <pc:docMkLst>
        <pc:docMk/>
      </pc:docMkLst>
      <pc:sldChg chg="del">
        <pc:chgData name="Erico Borgonove" userId="4eff66bdb477296d" providerId="LiveId" clId="{6DA46A02-2651-4A69-A1EE-5F57966FED1A}" dt="2024-08-25T23:41:01.521" v="594" actId="47"/>
        <pc:sldMkLst>
          <pc:docMk/>
          <pc:sldMk cId="2720361709" sldId="260"/>
        </pc:sldMkLst>
      </pc:sldChg>
      <pc:sldChg chg="del">
        <pc:chgData name="Erico Borgonove" userId="4eff66bdb477296d" providerId="LiveId" clId="{6DA46A02-2651-4A69-A1EE-5F57966FED1A}" dt="2024-08-25T23:40:18.593" v="573" actId="47"/>
        <pc:sldMkLst>
          <pc:docMk/>
          <pc:sldMk cId="1619265676" sldId="262"/>
        </pc:sldMkLst>
      </pc:sldChg>
      <pc:sldChg chg="del">
        <pc:chgData name="Erico Borgonove" userId="4eff66bdb477296d" providerId="LiveId" clId="{6DA46A02-2651-4A69-A1EE-5F57966FED1A}" dt="2024-08-25T23:41:09.244" v="595" actId="47"/>
        <pc:sldMkLst>
          <pc:docMk/>
          <pc:sldMk cId="927727573" sldId="2436"/>
        </pc:sldMkLst>
      </pc:sldChg>
      <pc:sldChg chg="modSp mod">
        <pc:chgData name="Erico Borgonove" userId="4eff66bdb477296d" providerId="LiveId" clId="{6DA46A02-2651-4A69-A1EE-5F57966FED1A}" dt="2024-08-26T00:29:35.497" v="1241" actId="29295"/>
        <pc:sldMkLst>
          <pc:docMk/>
          <pc:sldMk cId="3927832306" sldId="2448"/>
        </pc:sldMkLst>
      </pc:sldChg>
      <pc:sldChg chg="modSp mod">
        <pc:chgData name="Erico Borgonove" userId="4eff66bdb477296d" providerId="LiveId" clId="{6DA46A02-2651-4A69-A1EE-5F57966FED1A}" dt="2024-08-25T23:34:23.621" v="520" actId="20577"/>
        <pc:sldMkLst>
          <pc:docMk/>
          <pc:sldMk cId="839779156" sldId="2450"/>
        </pc:sldMkLst>
      </pc:sldChg>
      <pc:sldChg chg="modSp mod">
        <pc:chgData name="Erico Borgonove" userId="4eff66bdb477296d" providerId="LiveId" clId="{6DA46A02-2651-4A69-A1EE-5F57966FED1A}" dt="2024-08-25T22:58:50.721" v="28" actId="18131"/>
        <pc:sldMkLst>
          <pc:docMk/>
          <pc:sldMk cId="2944765398" sldId="2451"/>
        </pc:sldMkLst>
      </pc:sldChg>
      <pc:sldChg chg="del">
        <pc:chgData name="Erico Borgonove" userId="4eff66bdb477296d" providerId="LiveId" clId="{6DA46A02-2651-4A69-A1EE-5F57966FED1A}" dt="2024-08-25T23:40:18.593" v="573" actId="47"/>
        <pc:sldMkLst>
          <pc:docMk/>
          <pc:sldMk cId="2129108354" sldId="2453"/>
        </pc:sldMkLst>
      </pc:sldChg>
      <pc:sldChg chg="del">
        <pc:chgData name="Erico Borgonove" userId="4eff66bdb477296d" providerId="LiveId" clId="{6DA46A02-2651-4A69-A1EE-5F57966FED1A}" dt="2024-08-25T23:40:18.593" v="573" actId="47"/>
        <pc:sldMkLst>
          <pc:docMk/>
          <pc:sldMk cId="714960598" sldId="2454"/>
        </pc:sldMkLst>
      </pc:sldChg>
      <pc:sldChg chg="modSp mod">
        <pc:chgData name="Erico Borgonove" userId="4eff66bdb477296d" providerId="LiveId" clId="{6DA46A02-2651-4A69-A1EE-5F57966FED1A}" dt="2024-08-26T00:15:21.977" v="1084" actId="1076"/>
        <pc:sldMkLst>
          <pc:docMk/>
          <pc:sldMk cId="3516891798" sldId="2456"/>
        </pc:sldMkLst>
      </pc:sldChg>
      <pc:sldChg chg="modSp mod">
        <pc:chgData name="Erico Borgonove" userId="4eff66bdb477296d" providerId="LiveId" clId="{6DA46A02-2651-4A69-A1EE-5F57966FED1A}" dt="2024-08-26T00:32:23.721" v="1276" actId="20577"/>
        <pc:sldMkLst>
          <pc:docMk/>
          <pc:sldMk cId="1649098948" sldId="2462"/>
        </pc:sldMkLst>
      </pc:sldChg>
      <pc:sldChg chg="addSp modSp new mod setBg">
        <pc:chgData name="Erico Borgonove" userId="4eff66bdb477296d" providerId="LiveId" clId="{6DA46A02-2651-4A69-A1EE-5F57966FED1A}" dt="2024-08-25T23:15:25.497" v="252" actId="20577"/>
        <pc:sldMkLst>
          <pc:docMk/>
          <pc:sldMk cId="2501418672" sldId="2467"/>
        </pc:sldMkLst>
      </pc:sldChg>
      <pc:sldChg chg="addSp delSp modSp new mod">
        <pc:chgData name="Erico Borgonove" userId="4eff66bdb477296d" providerId="LiveId" clId="{6DA46A02-2651-4A69-A1EE-5F57966FED1A}" dt="2024-08-25T23:21:19.185" v="292" actId="1076"/>
        <pc:sldMkLst>
          <pc:docMk/>
          <pc:sldMk cId="2845109254" sldId="2468"/>
        </pc:sldMkLst>
      </pc:sldChg>
      <pc:sldChg chg="addSp delSp modSp new mod">
        <pc:chgData name="Erico Borgonove" userId="4eff66bdb477296d" providerId="LiveId" clId="{6DA46A02-2651-4A69-A1EE-5F57966FED1A}" dt="2024-08-26T00:22:57.476" v="1113" actId="2710"/>
        <pc:sldMkLst>
          <pc:docMk/>
          <pc:sldMk cId="1823464624" sldId="2469"/>
        </pc:sldMkLst>
      </pc:sldChg>
      <pc:sldChg chg="addSp delSp modSp new mod setBg">
        <pc:chgData name="Erico Borgonove" userId="4eff66bdb477296d" providerId="LiveId" clId="{6DA46A02-2651-4A69-A1EE-5F57966FED1A}" dt="2024-08-25T23:31:02.700" v="436" actId="113"/>
        <pc:sldMkLst>
          <pc:docMk/>
          <pc:sldMk cId="2248495966" sldId="2470"/>
        </pc:sldMkLst>
      </pc:sldChg>
      <pc:sldChg chg="addSp delSp modSp add mod">
        <pc:chgData name="Erico Borgonove" userId="4eff66bdb477296d" providerId="LiveId" clId="{6DA46A02-2651-4A69-A1EE-5F57966FED1A}" dt="2024-08-25T23:24:47.953" v="316"/>
        <pc:sldMkLst>
          <pc:docMk/>
          <pc:sldMk cId="2586747060" sldId="2471"/>
        </pc:sldMkLst>
      </pc:sldChg>
      <pc:sldChg chg="addSp delSp modSp add mod ord">
        <pc:chgData name="Erico Borgonove" userId="4eff66bdb477296d" providerId="LiveId" clId="{6DA46A02-2651-4A69-A1EE-5F57966FED1A}" dt="2024-08-25T23:22:36.249" v="306" actId="14100"/>
        <pc:sldMkLst>
          <pc:docMk/>
          <pc:sldMk cId="2325976659" sldId="2472"/>
        </pc:sldMkLst>
      </pc:sldChg>
      <pc:sldChg chg="addSp modSp add mod">
        <pc:chgData name="Erico Borgonove" userId="4eff66bdb477296d" providerId="LiveId" clId="{6DA46A02-2651-4A69-A1EE-5F57966FED1A}" dt="2024-08-25T23:22:45.639" v="307"/>
        <pc:sldMkLst>
          <pc:docMk/>
          <pc:sldMk cId="3136070481" sldId="2473"/>
        </pc:sldMkLst>
      </pc:sldChg>
      <pc:sldChg chg="modSp add mod">
        <pc:chgData name="Erico Borgonove" userId="4eff66bdb477296d" providerId="LiveId" clId="{6DA46A02-2651-4A69-A1EE-5F57966FED1A}" dt="2024-08-25T23:27:02.512" v="340" actId="20577"/>
        <pc:sldMkLst>
          <pc:docMk/>
          <pc:sldMk cId="976063562" sldId="2474"/>
        </pc:sldMkLst>
      </pc:sldChg>
      <pc:sldChg chg="modSp add mod">
        <pc:chgData name="Erico Borgonove" userId="4eff66bdb477296d" providerId="LiveId" clId="{6DA46A02-2651-4A69-A1EE-5F57966FED1A}" dt="2024-08-25T23:27:45.064" v="348" actId="20577"/>
        <pc:sldMkLst>
          <pc:docMk/>
          <pc:sldMk cId="2932036075" sldId="2475"/>
        </pc:sldMkLst>
      </pc:sldChg>
      <pc:sldChg chg="modSp add mod">
        <pc:chgData name="Erico Borgonove" userId="4eff66bdb477296d" providerId="LiveId" clId="{6DA46A02-2651-4A69-A1EE-5F57966FED1A}" dt="2024-08-25T23:28:24.936" v="354" actId="20577"/>
        <pc:sldMkLst>
          <pc:docMk/>
          <pc:sldMk cId="1535812443" sldId="2476"/>
        </pc:sldMkLst>
      </pc:sldChg>
      <pc:sldChg chg="modSp add mod">
        <pc:chgData name="Erico Borgonove" userId="4eff66bdb477296d" providerId="LiveId" clId="{6DA46A02-2651-4A69-A1EE-5F57966FED1A}" dt="2024-08-25T23:29:20.113" v="399" actId="20577"/>
        <pc:sldMkLst>
          <pc:docMk/>
          <pc:sldMk cId="766883939" sldId="2477"/>
        </pc:sldMkLst>
      </pc:sldChg>
      <pc:sldChg chg="modSp add mod">
        <pc:chgData name="Erico Borgonove" userId="4eff66bdb477296d" providerId="LiveId" clId="{6DA46A02-2651-4A69-A1EE-5F57966FED1A}" dt="2024-08-25T23:29:54.446" v="407" actId="20577"/>
        <pc:sldMkLst>
          <pc:docMk/>
          <pc:sldMk cId="1226492198" sldId="2478"/>
        </pc:sldMkLst>
      </pc:sldChg>
      <pc:sldChg chg="addSp modSp new mod setBg">
        <pc:chgData name="Erico Borgonove" userId="4eff66bdb477296d" providerId="LiveId" clId="{6DA46A02-2651-4A69-A1EE-5F57966FED1A}" dt="2024-08-25T23:33:49.129" v="471" actId="121"/>
        <pc:sldMkLst>
          <pc:docMk/>
          <pc:sldMk cId="3681357348" sldId="2479"/>
        </pc:sldMkLst>
      </pc:sldChg>
      <pc:sldChg chg="new del">
        <pc:chgData name="Erico Borgonove" userId="4eff66bdb477296d" providerId="LiveId" clId="{6DA46A02-2651-4A69-A1EE-5F57966FED1A}" dt="2024-08-25T23:35:00.339" v="522" actId="47"/>
        <pc:sldMkLst>
          <pc:docMk/>
          <pc:sldMk cId="3793919228" sldId="2480"/>
        </pc:sldMkLst>
      </pc:sldChg>
      <pc:sldChg chg="addSp delSp modSp new mod">
        <pc:chgData name="Erico Borgonove" userId="4eff66bdb477296d" providerId="LiveId" clId="{6DA46A02-2651-4A69-A1EE-5F57966FED1A}" dt="2024-08-25T23:37:52.140" v="572" actId="12"/>
        <pc:sldMkLst>
          <pc:docMk/>
          <pc:sldMk cId="4133633719" sldId="2480"/>
        </pc:sldMkLst>
      </pc:sldChg>
      <pc:sldChg chg="addSp delSp modSp new mod modClrScheme chgLayout">
        <pc:chgData name="Erico Borgonove" userId="4eff66bdb477296d" providerId="LiveId" clId="{6DA46A02-2651-4A69-A1EE-5F57966FED1A}" dt="2024-08-25T23:44:19.672" v="636" actId="1076"/>
        <pc:sldMkLst>
          <pc:docMk/>
          <pc:sldMk cId="1129093598" sldId="2481"/>
        </pc:sldMkLst>
      </pc:sldChg>
      <pc:sldChg chg="addSp delSp modSp add del mod ord">
        <pc:chgData name="Erico Borgonove" userId="4eff66bdb477296d" providerId="LiveId" clId="{6DA46A02-2651-4A69-A1EE-5F57966FED1A}" dt="2024-08-25T23:56:38.046" v="928" actId="47"/>
        <pc:sldMkLst>
          <pc:docMk/>
          <pc:sldMk cId="3743281598" sldId="2482"/>
        </pc:sldMkLst>
      </pc:sldChg>
      <pc:sldChg chg="addSp delSp modSp new mod">
        <pc:chgData name="Erico Borgonove" userId="4eff66bdb477296d" providerId="LiveId" clId="{6DA46A02-2651-4A69-A1EE-5F57966FED1A}" dt="2024-08-25T23:58:52.009" v="973" actId="29295"/>
        <pc:sldMkLst>
          <pc:docMk/>
          <pc:sldMk cId="743298057" sldId="2483"/>
        </pc:sldMkLst>
      </pc:sldChg>
      <pc:sldChg chg="new del">
        <pc:chgData name="Erico Borgonove" userId="4eff66bdb477296d" providerId="LiveId" clId="{6DA46A02-2651-4A69-A1EE-5F57966FED1A}" dt="2024-08-25T23:56:28.048" v="924" actId="47"/>
        <pc:sldMkLst>
          <pc:docMk/>
          <pc:sldMk cId="1174270839" sldId="2484"/>
        </pc:sldMkLst>
      </pc:sldChg>
      <pc:sldChg chg="addSp delSp modSp new mod ord">
        <pc:chgData name="Erico Borgonove" userId="4eff66bdb477296d" providerId="LiveId" clId="{6DA46A02-2651-4A69-A1EE-5F57966FED1A}" dt="2024-08-26T00:03:20.897" v="1004" actId="1076"/>
        <pc:sldMkLst>
          <pc:docMk/>
          <pc:sldMk cId="3361298358" sldId="2484"/>
        </pc:sldMkLst>
      </pc:sldChg>
      <pc:sldChg chg="modSp add mod">
        <pc:chgData name="Erico Borgonove" userId="4eff66bdb477296d" providerId="LiveId" clId="{6DA46A02-2651-4A69-A1EE-5F57966FED1A}" dt="2024-08-26T00:05:54.200" v="1029" actId="1076"/>
        <pc:sldMkLst>
          <pc:docMk/>
          <pc:sldMk cId="576650558" sldId="2485"/>
        </pc:sldMkLst>
      </pc:sldChg>
      <pc:sldChg chg="addSp delSp modSp new mod">
        <pc:chgData name="Erico Borgonove" userId="4eff66bdb477296d" providerId="LiveId" clId="{6DA46A02-2651-4A69-A1EE-5F57966FED1A}" dt="2024-08-26T00:31:52.674" v="1267" actId="1076"/>
        <pc:sldMkLst>
          <pc:docMk/>
          <pc:sldMk cId="616800922" sldId="2486"/>
        </pc:sldMkLst>
      </pc:sldChg>
      <pc:sldChg chg="addSp delSp modSp new mod">
        <pc:chgData name="Erico Borgonove" userId="4eff66bdb477296d" providerId="LiveId" clId="{6DA46A02-2651-4A69-A1EE-5F57966FED1A}" dt="2024-08-26T00:24:48.560" v="1138" actId="1076"/>
        <pc:sldMkLst>
          <pc:docMk/>
          <pc:sldMk cId="3629421607" sldId="2487"/>
        </pc:sldMkLst>
      </pc:sldChg>
      <pc:sldChg chg="modSp add mod">
        <pc:chgData name="Erico Borgonove" userId="4eff66bdb477296d" providerId="LiveId" clId="{6DA46A02-2651-4A69-A1EE-5F57966FED1A}" dt="2024-08-26T00:27:12.987" v="1171" actId="113"/>
        <pc:sldMkLst>
          <pc:docMk/>
          <pc:sldMk cId="1032032357" sldId="2488"/>
        </pc:sldMkLst>
      </pc:sldChg>
    </pc:docChg>
  </pc:docChgLst>
  <pc:docChgLst>
    <pc:chgData name="Erico Borgonove" userId="4eff66bdb477296d" providerId="LiveId" clId="{2259F2AA-16FF-4D99-BD9A-8328B863577E}"/>
    <pc:docChg chg="addSld modSld">
      <pc:chgData name="Erico Borgonove" userId="4eff66bdb477296d" providerId="LiveId" clId="{2259F2AA-16FF-4D99-BD9A-8328B863577E}" dt="2025-01-06T15:11:33.335" v="11" actId="14100"/>
      <pc:docMkLst>
        <pc:docMk/>
      </pc:docMkLst>
      <pc:sldChg chg="modSp mod">
        <pc:chgData name="Erico Borgonove" userId="4eff66bdb477296d" providerId="LiveId" clId="{2259F2AA-16FF-4D99-BD9A-8328B863577E}" dt="2025-01-06T14:58:49.075" v="0"/>
        <pc:sldMkLst>
          <pc:docMk/>
          <pc:sldMk cId="3927832306" sldId="2448"/>
        </pc:sldMkLst>
        <pc:spChg chg="mod">
          <ac:chgData name="Erico Borgonove" userId="4eff66bdb477296d" providerId="LiveId" clId="{2259F2AA-16FF-4D99-BD9A-8328B863577E}" dt="2025-01-06T14:58:49.075" v="0"/>
          <ac:spMkLst>
            <pc:docMk/>
            <pc:sldMk cId="3927832306" sldId="2448"/>
            <ac:spMk id="9" creationId="{79DC1498-E692-42BA-B69F-6D37E6CFACA0}"/>
          </ac:spMkLst>
        </pc:spChg>
      </pc:sldChg>
      <pc:sldChg chg="addSp modSp mod">
        <pc:chgData name="Erico Borgonove" userId="4eff66bdb477296d" providerId="LiveId" clId="{2259F2AA-16FF-4D99-BD9A-8328B863577E}" dt="2025-01-06T15:11:33.335" v="11" actId="14100"/>
        <pc:sldMkLst>
          <pc:docMk/>
          <pc:sldMk cId="1649098948" sldId="2462"/>
        </pc:sldMkLst>
        <pc:spChg chg="add mod">
          <ac:chgData name="Erico Borgonove" userId="4eff66bdb477296d" providerId="LiveId" clId="{2259F2AA-16FF-4D99-BD9A-8328B863577E}" dt="2025-01-06T15:11:33.335" v="11" actId="14100"/>
          <ac:spMkLst>
            <pc:docMk/>
            <pc:sldMk cId="1649098948" sldId="2462"/>
            <ac:spMk id="3" creationId="{A23868B0-F969-E3DF-1438-DF2150DB3F2A}"/>
          </ac:spMkLst>
        </pc:spChg>
        <pc:spChg chg="mod">
          <ac:chgData name="Erico Borgonove" userId="4eff66bdb477296d" providerId="LiveId" clId="{2259F2AA-16FF-4D99-BD9A-8328B863577E}" dt="2025-01-06T15:11:23.647" v="9" actId="1076"/>
          <ac:spMkLst>
            <pc:docMk/>
            <pc:sldMk cId="1649098948" sldId="2462"/>
            <ac:spMk id="6" creationId="{F3C89A40-EEAA-43AB-9A3A-B2CFDE450F1B}"/>
          </ac:spMkLst>
        </pc:spChg>
      </pc:sldChg>
      <pc:sldChg chg="add setBg">
        <pc:chgData name="Erico Borgonove" userId="4eff66bdb477296d" providerId="LiveId" clId="{2259F2AA-16FF-4D99-BD9A-8328B863577E}" dt="2025-01-06T15:10:51.399" v="5"/>
        <pc:sldMkLst>
          <pc:docMk/>
          <pc:sldMk cId="15751195" sldId="2501"/>
        </pc:sldMkLst>
      </pc:sldChg>
      <pc:sldChg chg="add">
        <pc:chgData name="Erico Borgonove" userId="4eff66bdb477296d" providerId="LiveId" clId="{2259F2AA-16FF-4D99-BD9A-8328B863577E}" dt="2025-01-06T15:10:51.399" v="5"/>
        <pc:sldMkLst>
          <pc:docMk/>
          <pc:sldMk cId="3508615639" sldId="2502"/>
        </pc:sldMkLst>
      </pc:sldChg>
      <pc:sldChg chg="add">
        <pc:chgData name="Erico Borgonove" userId="4eff66bdb477296d" providerId="LiveId" clId="{2259F2AA-16FF-4D99-BD9A-8328B863577E}" dt="2025-01-06T15:10:51.399" v="5"/>
        <pc:sldMkLst>
          <pc:docMk/>
          <pc:sldMk cId="130408347" sldId="2503"/>
        </pc:sldMkLst>
      </pc:sldChg>
      <pc:sldChg chg="add">
        <pc:chgData name="Erico Borgonove" userId="4eff66bdb477296d" providerId="LiveId" clId="{2259F2AA-16FF-4D99-BD9A-8328B863577E}" dt="2025-01-06T15:10:51.399" v="5"/>
        <pc:sldMkLst>
          <pc:docMk/>
          <pc:sldMk cId="3844985222" sldId="2504"/>
        </pc:sldMkLst>
      </pc:sldChg>
      <pc:sldChg chg="add">
        <pc:chgData name="Erico Borgonove" userId="4eff66bdb477296d" providerId="LiveId" clId="{2259F2AA-16FF-4D99-BD9A-8328B863577E}" dt="2025-01-06T15:10:51.399" v="5"/>
        <pc:sldMkLst>
          <pc:docMk/>
          <pc:sldMk cId="2028722506" sldId="2505"/>
        </pc:sldMkLst>
      </pc:sldChg>
      <pc:sldChg chg="delSp add setBg delDesignElem">
        <pc:chgData name="Erico Borgonove" userId="4eff66bdb477296d" providerId="LiveId" clId="{2259F2AA-16FF-4D99-BD9A-8328B863577E}" dt="2025-01-06T15:10:51.399" v="5"/>
        <pc:sldMkLst>
          <pc:docMk/>
          <pc:sldMk cId="4217412321" sldId="2506"/>
        </pc:sldMkLst>
      </pc:sldChg>
      <pc:sldChg chg="add">
        <pc:chgData name="Erico Borgonove" userId="4eff66bdb477296d" providerId="LiveId" clId="{2259F2AA-16FF-4D99-BD9A-8328B863577E}" dt="2025-01-06T15:10:51.399" v="5"/>
        <pc:sldMkLst>
          <pc:docMk/>
          <pc:sldMk cId="4114402566" sldId="2507"/>
        </pc:sldMkLst>
      </pc:sldChg>
      <pc:sldChg chg="add setBg">
        <pc:chgData name="Erico Borgonove" userId="4eff66bdb477296d" providerId="LiveId" clId="{2259F2AA-16FF-4D99-BD9A-8328B863577E}" dt="2025-01-06T15:10:51.399" v="5"/>
        <pc:sldMkLst>
          <pc:docMk/>
          <pc:sldMk cId="78102843" sldId="2508"/>
        </pc:sldMkLst>
      </pc:sldChg>
      <pc:sldChg chg="add">
        <pc:chgData name="Erico Borgonove" userId="4eff66bdb477296d" providerId="LiveId" clId="{2259F2AA-16FF-4D99-BD9A-8328B863577E}" dt="2025-01-06T15:10:51.399" v="5"/>
        <pc:sldMkLst>
          <pc:docMk/>
          <pc:sldMk cId="203498121" sldId="2509"/>
        </pc:sldMkLst>
      </pc:sldChg>
      <pc:sldChg chg="delSp add setBg delDesignElem">
        <pc:chgData name="Erico Borgonove" userId="4eff66bdb477296d" providerId="LiveId" clId="{2259F2AA-16FF-4D99-BD9A-8328B863577E}" dt="2025-01-06T15:10:51.399" v="5"/>
        <pc:sldMkLst>
          <pc:docMk/>
          <pc:sldMk cId="2611163083" sldId="2510"/>
        </pc:sldMkLst>
      </pc:sldChg>
      <pc:sldChg chg="add">
        <pc:chgData name="Erico Borgonove" userId="4eff66bdb477296d" providerId="LiveId" clId="{2259F2AA-16FF-4D99-BD9A-8328B863577E}" dt="2025-01-06T15:10:51.399" v="5"/>
        <pc:sldMkLst>
          <pc:docMk/>
          <pc:sldMk cId="2691027836" sldId="2511"/>
        </pc:sldMkLst>
      </pc:sldChg>
      <pc:sldChg chg="add">
        <pc:chgData name="Erico Borgonove" userId="4eff66bdb477296d" providerId="LiveId" clId="{2259F2AA-16FF-4D99-BD9A-8328B863577E}" dt="2025-01-06T15:10:51.399" v="5"/>
        <pc:sldMkLst>
          <pc:docMk/>
          <pc:sldMk cId="2770698991" sldId="2512"/>
        </pc:sldMkLst>
      </pc:sldChg>
      <pc:sldChg chg="add">
        <pc:chgData name="Erico Borgonove" userId="4eff66bdb477296d" providerId="LiveId" clId="{2259F2AA-16FF-4D99-BD9A-8328B863577E}" dt="2025-01-06T15:10:51.399" v="5"/>
        <pc:sldMkLst>
          <pc:docMk/>
          <pc:sldMk cId="428773944" sldId="2513"/>
        </pc:sldMkLst>
      </pc:sldChg>
      <pc:sldChg chg="add">
        <pc:chgData name="Erico Borgonove" userId="4eff66bdb477296d" providerId="LiveId" clId="{2259F2AA-16FF-4D99-BD9A-8328B863577E}" dt="2025-01-06T15:10:51.399" v="5"/>
        <pc:sldMkLst>
          <pc:docMk/>
          <pc:sldMk cId="1060992962" sldId="2514"/>
        </pc:sldMkLst>
      </pc:sldChg>
      <pc:sldChg chg="add">
        <pc:chgData name="Erico Borgonove" userId="4eff66bdb477296d" providerId="LiveId" clId="{2259F2AA-16FF-4D99-BD9A-8328B863577E}" dt="2025-01-06T15:10:51.399" v="5"/>
        <pc:sldMkLst>
          <pc:docMk/>
          <pc:sldMk cId="3065392489" sldId="2515"/>
        </pc:sldMkLst>
      </pc:sldChg>
      <pc:sldChg chg="add">
        <pc:chgData name="Erico Borgonove" userId="4eff66bdb477296d" providerId="LiveId" clId="{2259F2AA-16FF-4D99-BD9A-8328B863577E}" dt="2025-01-06T15:10:51.399" v="5"/>
        <pc:sldMkLst>
          <pc:docMk/>
          <pc:sldMk cId="1265748186" sldId="2516"/>
        </pc:sldMkLst>
      </pc:sldChg>
      <pc:sldChg chg="add">
        <pc:chgData name="Erico Borgonove" userId="4eff66bdb477296d" providerId="LiveId" clId="{2259F2AA-16FF-4D99-BD9A-8328B863577E}" dt="2025-01-06T15:10:51.399" v="5"/>
        <pc:sldMkLst>
          <pc:docMk/>
          <pc:sldMk cId="69678917" sldId="2517"/>
        </pc:sldMkLst>
      </pc:sldChg>
      <pc:sldChg chg="add">
        <pc:chgData name="Erico Borgonove" userId="4eff66bdb477296d" providerId="LiveId" clId="{2259F2AA-16FF-4D99-BD9A-8328B863577E}" dt="2025-01-06T15:10:51.399" v="5"/>
        <pc:sldMkLst>
          <pc:docMk/>
          <pc:sldMk cId="3446331777" sldId="2518"/>
        </pc:sldMkLst>
      </pc:sldChg>
      <pc:sldChg chg="add">
        <pc:chgData name="Erico Borgonove" userId="4eff66bdb477296d" providerId="LiveId" clId="{2259F2AA-16FF-4D99-BD9A-8328B863577E}" dt="2025-01-06T15:10:51.399" v="5"/>
        <pc:sldMkLst>
          <pc:docMk/>
          <pc:sldMk cId="2279202554" sldId="2519"/>
        </pc:sldMkLst>
      </pc:sldChg>
      <pc:sldChg chg="add">
        <pc:chgData name="Erico Borgonove" userId="4eff66bdb477296d" providerId="LiveId" clId="{2259F2AA-16FF-4D99-BD9A-8328B863577E}" dt="2025-01-06T15:10:51.399" v="5"/>
        <pc:sldMkLst>
          <pc:docMk/>
          <pc:sldMk cId="2853812750" sldId="2520"/>
        </pc:sldMkLst>
      </pc:sldChg>
      <pc:sldChg chg="add">
        <pc:chgData name="Erico Borgonove" userId="4eff66bdb477296d" providerId="LiveId" clId="{2259F2AA-16FF-4D99-BD9A-8328B863577E}" dt="2025-01-06T15:10:51.399" v="5"/>
        <pc:sldMkLst>
          <pc:docMk/>
          <pc:sldMk cId="3825773688" sldId="2521"/>
        </pc:sldMkLst>
      </pc:sldChg>
      <pc:sldChg chg="add">
        <pc:chgData name="Erico Borgonove" userId="4eff66bdb477296d" providerId="LiveId" clId="{2259F2AA-16FF-4D99-BD9A-8328B863577E}" dt="2025-01-06T15:10:51.399" v="5"/>
        <pc:sldMkLst>
          <pc:docMk/>
          <pc:sldMk cId="772232139" sldId="2522"/>
        </pc:sldMkLst>
      </pc:sldChg>
      <pc:sldChg chg="add">
        <pc:chgData name="Erico Borgonove" userId="4eff66bdb477296d" providerId="LiveId" clId="{2259F2AA-16FF-4D99-BD9A-8328B863577E}" dt="2025-01-06T15:10:51.399" v="5"/>
        <pc:sldMkLst>
          <pc:docMk/>
          <pc:sldMk cId="4100262941" sldId="2523"/>
        </pc:sldMkLst>
      </pc:sldChg>
      <pc:sldChg chg="add">
        <pc:chgData name="Erico Borgonove" userId="4eff66bdb477296d" providerId="LiveId" clId="{2259F2AA-16FF-4D99-BD9A-8328B863577E}" dt="2025-01-06T15:10:51.399" v="5"/>
        <pc:sldMkLst>
          <pc:docMk/>
          <pc:sldMk cId="178817248" sldId="2524"/>
        </pc:sldMkLst>
      </pc:sldChg>
      <pc:sldChg chg="add">
        <pc:chgData name="Erico Borgonove" userId="4eff66bdb477296d" providerId="LiveId" clId="{2259F2AA-16FF-4D99-BD9A-8328B863577E}" dt="2025-01-06T15:10:51.399" v="5"/>
        <pc:sldMkLst>
          <pc:docMk/>
          <pc:sldMk cId="48734492" sldId="2525"/>
        </pc:sldMkLst>
      </pc:sldChg>
    </pc:docChg>
  </pc:docChgLst>
  <pc:docChgLst>
    <pc:chgData name="Erico Borgonove" userId="4eff66bdb477296d" providerId="LiveId" clId="{E1851E68-0335-43CD-9C39-E2C96796292F}"/>
    <pc:docChg chg="undo custSel addSld delSld modSld sldOrd">
      <pc:chgData name="Erico Borgonove" userId="4eff66bdb477296d" providerId="LiveId" clId="{E1851E68-0335-43CD-9C39-E2C96796292F}" dt="2024-09-02T02:40:46.516" v="541" actId="47"/>
      <pc:docMkLst>
        <pc:docMk/>
      </pc:docMkLst>
      <pc:sldChg chg="addSp delSp modSp mod">
        <pc:chgData name="Erico Borgonove" userId="4eff66bdb477296d" providerId="LiveId" clId="{E1851E68-0335-43CD-9C39-E2C96796292F}" dt="2024-09-02T01:40:26.912" v="63" actId="1076"/>
        <pc:sldMkLst>
          <pc:docMk/>
          <pc:sldMk cId="1325373587" sldId="259"/>
        </pc:sldMkLst>
      </pc:sldChg>
      <pc:sldChg chg="del">
        <pc:chgData name="Erico Borgonove" userId="4eff66bdb477296d" providerId="LiveId" clId="{E1851E68-0335-43CD-9C39-E2C96796292F}" dt="2024-09-02T01:59:32.434" v="258" actId="47"/>
        <pc:sldMkLst>
          <pc:docMk/>
          <pc:sldMk cId="869470413" sldId="2432"/>
        </pc:sldMkLst>
      </pc:sldChg>
      <pc:sldChg chg="modSp mod ord">
        <pc:chgData name="Erico Borgonove" userId="4eff66bdb477296d" providerId="LiveId" clId="{E1851E68-0335-43CD-9C39-E2C96796292F}" dt="2024-09-02T01:43:35.390" v="95" actId="14100"/>
        <pc:sldMkLst>
          <pc:docMk/>
          <pc:sldMk cId="2779095684" sldId="2433"/>
        </pc:sldMkLst>
      </pc:sldChg>
      <pc:sldChg chg="modSp mod">
        <pc:chgData name="Erico Borgonove" userId="4eff66bdb477296d" providerId="LiveId" clId="{E1851E68-0335-43CD-9C39-E2C96796292F}" dt="2024-09-02T01:37:11.441" v="32" actId="20577"/>
        <pc:sldMkLst>
          <pc:docMk/>
          <pc:sldMk cId="3927832306" sldId="2448"/>
        </pc:sldMkLst>
      </pc:sldChg>
      <pc:sldChg chg="addSp delSp modSp mod">
        <pc:chgData name="Erico Borgonove" userId="4eff66bdb477296d" providerId="LiveId" clId="{E1851E68-0335-43CD-9C39-E2C96796292F}" dt="2024-09-02T02:27:43.833" v="456" actId="478"/>
        <pc:sldMkLst>
          <pc:docMk/>
          <pc:sldMk cId="839779156" sldId="2450"/>
        </pc:sldMkLst>
      </pc:sldChg>
      <pc:sldChg chg="addSp delSp modSp mod ord">
        <pc:chgData name="Erico Borgonove" userId="4eff66bdb477296d" providerId="LiveId" clId="{E1851E68-0335-43CD-9C39-E2C96796292F}" dt="2024-09-02T02:03:48.131" v="294" actId="1076"/>
        <pc:sldMkLst>
          <pc:docMk/>
          <pc:sldMk cId="2944765398" sldId="2451"/>
        </pc:sldMkLst>
      </pc:sldChg>
      <pc:sldChg chg="modSp mod ord">
        <pc:chgData name="Erico Borgonove" userId="4eff66bdb477296d" providerId="LiveId" clId="{E1851E68-0335-43CD-9C39-E2C96796292F}" dt="2024-09-02T01:46:22.529" v="123"/>
        <pc:sldMkLst>
          <pc:docMk/>
          <pc:sldMk cId="3164405530" sldId="2457"/>
        </pc:sldMkLst>
      </pc:sldChg>
      <pc:sldChg chg="ord">
        <pc:chgData name="Erico Borgonove" userId="4eff66bdb477296d" providerId="LiveId" clId="{E1851E68-0335-43CD-9C39-E2C96796292F}" dt="2024-09-02T01:58:01.688" v="236"/>
        <pc:sldMkLst>
          <pc:docMk/>
          <pc:sldMk cId="1649098948" sldId="2462"/>
        </pc:sldMkLst>
      </pc:sldChg>
      <pc:sldChg chg="modSp mod">
        <pc:chgData name="Erico Borgonove" userId="4eff66bdb477296d" providerId="LiveId" clId="{E1851E68-0335-43CD-9C39-E2C96796292F}" dt="2024-09-02T01:39:19.881" v="52" actId="113"/>
        <pc:sldMkLst>
          <pc:docMk/>
          <pc:sldMk cId="973285520" sldId="2463"/>
        </pc:sldMkLst>
      </pc:sldChg>
      <pc:sldChg chg="del">
        <pc:chgData name="Erico Borgonove" userId="4eff66bdb477296d" providerId="LiveId" clId="{E1851E68-0335-43CD-9C39-E2C96796292F}" dt="2024-09-02T02:20:11.330" v="374" actId="47"/>
        <pc:sldMkLst>
          <pc:docMk/>
          <pc:sldMk cId="2864194128" sldId="2464"/>
        </pc:sldMkLst>
      </pc:sldChg>
      <pc:sldChg chg="del">
        <pc:chgData name="Erico Borgonove" userId="4eff66bdb477296d" providerId="LiveId" clId="{E1851E68-0335-43CD-9C39-E2C96796292F}" dt="2024-09-02T02:20:11.330" v="374" actId="47"/>
        <pc:sldMkLst>
          <pc:docMk/>
          <pc:sldMk cId="337233697" sldId="2465"/>
        </pc:sldMkLst>
      </pc:sldChg>
      <pc:sldChg chg="del">
        <pc:chgData name="Erico Borgonove" userId="4eff66bdb477296d" providerId="LiveId" clId="{E1851E68-0335-43CD-9C39-E2C96796292F}" dt="2024-09-02T02:20:11.330" v="374" actId="47"/>
        <pc:sldMkLst>
          <pc:docMk/>
          <pc:sldMk cId="924464357" sldId="2466"/>
        </pc:sldMkLst>
      </pc:sldChg>
      <pc:sldChg chg="addSp delSp modSp mod ord">
        <pc:chgData name="Erico Borgonove" userId="4eff66bdb477296d" providerId="LiveId" clId="{E1851E68-0335-43CD-9C39-E2C96796292F}" dt="2024-09-02T01:58:52.106" v="244"/>
        <pc:sldMkLst>
          <pc:docMk/>
          <pc:sldMk cId="2501418672" sldId="2467"/>
        </pc:sldMkLst>
      </pc:sldChg>
      <pc:sldChg chg="addSp delSp modSp del mod">
        <pc:chgData name="Erico Borgonove" userId="4eff66bdb477296d" providerId="LiveId" clId="{E1851E68-0335-43CD-9C39-E2C96796292F}" dt="2024-09-02T02:19:45.543" v="373" actId="47"/>
        <pc:sldMkLst>
          <pc:docMk/>
          <pc:sldMk cId="2845109254" sldId="2468"/>
        </pc:sldMkLst>
      </pc:sldChg>
      <pc:sldChg chg="addSp delSp modSp mod ord">
        <pc:chgData name="Erico Borgonove" userId="4eff66bdb477296d" providerId="LiveId" clId="{E1851E68-0335-43CD-9C39-E2C96796292F}" dt="2024-09-02T02:10:36.835" v="364" actId="1076"/>
        <pc:sldMkLst>
          <pc:docMk/>
          <pc:sldMk cId="1823464624" sldId="2469"/>
        </pc:sldMkLst>
      </pc:sldChg>
      <pc:sldChg chg="del">
        <pc:chgData name="Erico Borgonove" userId="4eff66bdb477296d" providerId="LiveId" clId="{E1851E68-0335-43CD-9C39-E2C96796292F}" dt="2024-09-02T02:20:11.330" v="374" actId="47"/>
        <pc:sldMkLst>
          <pc:docMk/>
          <pc:sldMk cId="2248495966" sldId="2470"/>
        </pc:sldMkLst>
      </pc:sldChg>
      <pc:sldChg chg="del">
        <pc:chgData name="Erico Borgonove" userId="4eff66bdb477296d" providerId="LiveId" clId="{E1851E68-0335-43CD-9C39-E2C96796292F}" dt="2024-09-02T02:20:11.330" v="374" actId="47"/>
        <pc:sldMkLst>
          <pc:docMk/>
          <pc:sldMk cId="2586747060" sldId="2471"/>
        </pc:sldMkLst>
      </pc:sldChg>
      <pc:sldChg chg="delSp modSp mod ord">
        <pc:chgData name="Erico Borgonove" userId="4eff66bdb477296d" providerId="LiveId" clId="{E1851E68-0335-43CD-9C39-E2C96796292F}" dt="2024-09-02T02:04:34.714" v="304" actId="14100"/>
        <pc:sldMkLst>
          <pc:docMk/>
          <pc:sldMk cId="2325976659" sldId="2472"/>
        </pc:sldMkLst>
      </pc:sldChg>
      <pc:sldChg chg="del">
        <pc:chgData name="Erico Borgonove" userId="4eff66bdb477296d" providerId="LiveId" clId="{E1851E68-0335-43CD-9C39-E2C96796292F}" dt="2024-09-02T02:20:11.330" v="374" actId="47"/>
        <pc:sldMkLst>
          <pc:docMk/>
          <pc:sldMk cId="3136070481" sldId="2473"/>
        </pc:sldMkLst>
      </pc:sldChg>
      <pc:sldChg chg="del">
        <pc:chgData name="Erico Borgonove" userId="4eff66bdb477296d" providerId="LiveId" clId="{E1851E68-0335-43CD-9C39-E2C96796292F}" dt="2024-09-02T02:20:11.330" v="374" actId="47"/>
        <pc:sldMkLst>
          <pc:docMk/>
          <pc:sldMk cId="976063562" sldId="2474"/>
        </pc:sldMkLst>
      </pc:sldChg>
      <pc:sldChg chg="del">
        <pc:chgData name="Erico Borgonove" userId="4eff66bdb477296d" providerId="LiveId" clId="{E1851E68-0335-43CD-9C39-E2C96796292F}" dt="2024-09-02T02:20:11.330" v="374" actId="47"/>
        <pc:sldMkLst>
          <pc:docMk/>
          <pc:sldMk cId="2932036075" sldId="2475"/>
        </pc:sldMkLst>
      </pc:sldChg>
      <pc:sldChg chg="del">
        <pc:chgData name="Erico Borgonove" userId="4eff66bdb477296d" providerId="LiveId" clId="{E1851E68-0335-43CD-9C39-E2C96796292F}" dt="2024-09-02T02:20:11.330" v="374" actId="47"/>
        <pc:sldMkLst>
          <pc:docMk/>
          <pc:sldMk cId="1535812443" sldId="2476"/>
        </pc:sldMkLst>
      </pc:sldChg>
      <pc:sldChg chg="del">
        <pc:chgData name="Erico Borgonove" userId="4eff66bdb477296d" providerId="LiveId" clId="{E1851E68-0335-43CD-9C39-E2C96796292F}" dt="2024-09-02T02:20:11.330" v="374" actId="47"/>
        <pc:sldMkLst>
          <pc:docMk/>
          <pc:sldMk cId="766883939" sldId="2477"/>
        </pc:sldMkLst>
      </pc:sldChg>
      <pc:sldChg chg="del">
        <pc:chgData name="Erico Borgonove" userId="4eff66bdb477296d" providerId="LiveId" clId="{E1851E68-0335-43CD-9C39-E2C96796292F}" dt="2024-09-02T02:20:11.330" v="374" actId="47"/>
        <pc:sldMkLst>
          <pc:docMk/>
          <pc:sldMk cId="1226492198" sldId="2478"/>
        </pc:sldMkLst>
      </pc:sldChg>
      <pc:sldChg chg="modSp mod ord">
        <pc:chgData name="Erico Borgonove" userId="4eff66bdb477296d" providerId="LiveId" clId="{E1851E68-0335-43CD-9C39-E2C96796292F}" dt="2024-09-02T01:58:52.106" v="244"/>
        <pc:sldMkLst>
          <pc:docMk/>
          <pc:sldMk cId="3681357348" sldId="2479"/>
        </pc:sldMkLst>
      </pc:sldChg>
      <pc:sldChg chg="modSp mod ord">
        <pc:chgData name="Erico Borgonove" userId="4eff66bdb477296d" providerId="LiveId" clId="{E1851E68-0335-43CD-9C39-E2C96796292F}" dt="2024-09-02T01:58:52.106" v="244"/>
        <pc:sldMkLst>
          <pc:docMk/>
          <pc:sldMk cId="4133633719" sldId="2480"/>
        </pc:sldMkLst>
      </pc:sldChg>
      <pc:sldChg chg="addSp delSp modSp mod ord">
        <pc:chgData name="Erico Borgonove" userId="4eff66bdb477296d" providerId="LiveId" clId="{E1851E68-0335-43CD-9C39-E2C96796292F}" dt="2024-09-02T02:00:17.724" v="267" actId="1076"/>
        <pc:sldMkLst>
          <pc:docMk/>
          <pc:sldMk cId="1129093598" sldId="2481"/>
        </pc:sldMkLst>
      </pc:sldChg>
      <pc:sldChg chg="delSp modSp mod ord">
        <pc:chgData name="Erico Borgonove" userId="4eff66bdb477296d" providerId="LiveId" clId="{E1851E68-0335-43CD-9C39-E2C96796292F}" dt="2024-09-02T02:20:48.366" v="388" actId="478"/>
        <pc:sldMkLst>
          <pc:docMk/>
          <pc:sldMk cId="743298057" sldId="2483"/>
        </pc:sldMkLst>
      </pc:sldChg>
      <pc:sldChg chg="addSp modSp mod">
        <pc:chgData name="Erico Borgonove" userId="4eff66bdb477296d" providerId="LiveId" clId="{E1851E68-0335-43CD-9C39-E2C96796292F}" dt="2024-09-02T02:39:44.638" v="540" actId="1076"/>
        <pc:sldMkLst>
          <pc:docMk/>
          <pc:sldMk cId="3361298358" sldId="2484"/>
        </pc:sldMkLst>
      </pc:sldChg>
      <pc:sldChg chg="del">
        <pc:chgData name="Erico Borgonove" userId="4eff66bdb477296d" providerId="LiveId" clId="{E1851E68-0335-43CD-9C39-E2C96796292F}" dt="2024-09-02T02:40:46.516" v="541" actId="47"/>
        <pc:sldMkLst>
          <pc:docMk/>
          <pc:sldMk cId="576650558" sldId="2485"/>
        </pc:sldMkLst>
      </pc:sldChg>
      <pc:sldChg chg="addSp delSp modSp mod ord modAnim">
        <pc:chgData name="Erico Borgonove" userId="4eff66bdb477296d" providerId="LiveId" clId="{E1851E68-0335-43CD-9C39-E2C96796292F}" dt="2024-09-02T02:22:56.284" v="425" actId="121"/>
        <pc:sldMkLst>
          <pc:docMk/>
          <pc:sldMk cId="616800922" sldId="2486"/>
        </pc:sldMkLst>
      </pc:sldChg>
      <pc:sldChg chg="addSp delSp modSp mod">
        <pc:chgData name="Erico Borgonove" userId="4eff66bdb477296d" providerId="LiveId" clId="{E1851E68-0335-43CD-9C39-E2C96796292F}" dt="2024-09-02T02:33:26.032" v="480" actId="1076"/>
        <pc:sldMkLst>
          <pc:docMk/>
          <pc:sldMk cId="3629421607" sldId="2487"/>
        </pc:sldMkLst>
      </pc:sldChg>
      <pc:sldChg chg="addSp delSp modSp mod">
        <pc:chgData name="Erico Borgonove" userId="4eff66bdb477296d" providerId="LiveId" clId="{E1851E68-0335-43CD-9C39-E2C96796292F}" dt="2024-09-02T02:35:37.905" v="500" actId="20577"/>
        <pc:sldMkLst>
          <pc:docMk/>
          <pc:sldMk cId="1032032357" sldId="2488"/>
        </pc:sldMkLst>
      </pc:sldChg>
      <pc:sldChg chg="addSp delSp modSp new mod">
        <pc:chgData name="Erico Borgonove" userId="4eff66bdb477296d" providerId="LiveId" clId="{E1851E68-0335-43CD-9C39-E2C96796292F}" dt="2024-09-02T01:38:11.635" v="41" actId="255"/>
        <pc:sldMkLst>
          <pc:docMk/>
          <pc:sldMk cId="3981982544" sldId="2489"/>
        </pc:sldMkLst>
      </pc:sldChg>
      <pc:sldChg chg="addSp delSp modSp new mod">
        <pc:chgData name="Erico Borgonove" userId="4eff66bdb477296d" providerId="LiveId" clId="{E1851E68-0335-43CD-9C39-E2C96796292F}" dt="2024-09-02T01:41:14.398" v="72" actId="1076"/>
        <pc:sldMkLst>
          <pc:docMk/>
          <pc:sldMk cId="3409008393" sldId="2490"/>
        </pc:sldMkLst>
      </pc:sldChg>
      <pc:sldChg chg="addSp delSp modSp new mod">
        <pc:chgData name="Erico Borgonove" userId="4eff66bdb477296d" providerId="LiveId" clId="{E1851E68-0335-43CD-9C39-E2C96796292F}" dt="2024-09-02T01:42:09.110" v="82" actId="1076"/>
        <pc:sldMkLst>
          <pc:docMk/>
          <pc:sldMk cId="3194160938" sldId="2491"/>
        </pc:sldMkLst>
      </pc:sldChg>
      <pc:sldChg chg="modSp add mod">
        <pc:chgData name="Erico Borgonove" userId="4eff66bdb477296d" providerId="LiveId" clId="{E1851E68-0335-43CD-9C39-E2C96796292F}" dt="2024-09-02T01:44:05.396" v="100" actId="20577"/>
        <pc:sldMkLst>
          <pc:docMk/>
          <pc:sldMk cId="790806425" sldId="2492"/>
        </pc:sldMkLst>
      </pc:sldChg>
      <pc:sldChg chg="modSp add mod">
        <pc:chgData name="Erico Borgonove" userId="4eff66bdb477296d" providerId="LiveId" clId="{E1851E68-0335-43CD-9C39-E2C96796292F}" dt="2024-09-02T01:44:39.258" v="105" actId="20577"/>
        <pc:sldMkLst>
          <pc:docMk/>
          <pc:sldMk cId="1709809298" sldId="2493"/>
        </pc:sldMkLst>
      </pc:sldChg>
      <pc:sldChg chg="modSp add mod ord">
        <pc:chgData name="Erico Borgonove" userId="4eff66bdb477296d" providerId="LiveId" clId="{E1851E68-0335-43CD-9C39-E2C96796292F}" dt="2024-09-02T01:58:52.106" v="244"/>
        <pc:sldMkLst>
          <pc:docMk/>
          <pc:sldMk cId="1083873455" sldId="2494"/>
        </pc:sldMkLst>
      </pc:sldChg>
      <pc:sldChg chg="addSp delSp modSp add mod">
        <pc:chgData name="Erico Borgonove" userId="4eff66bdb477296d" providerId="LiveId" clId="{E1851E68-0335-43CD-9C39-E2C96796292F}" dt="2024-09-02T02:00:44.388" v="272" actId="1076"/>
        <pc:sldMkLst>
          <pc:docMk/>
          <pc:sldMk cId="368283691" sldId="2495"/>
        </pc:sldMkLst>
      </pc:sldChg>
      <pc:sldChg chg="modSp add mod">
        <pc:chgData name="Erico Borgonove" userId="4eff66bdb477296d" providerId="LiveId" clId="{E1851E68-0335-43CD-9C39-E2C96796292F}" dt="2024-09-02T02:05:08.844" v="308" actId="12"/>
        <pc:sldMkLst>
          <pc:docMk/>
          <pc:sldMk cId="825854806" sldId="2496"/>
        </pc:sldMkLst>
      </pc:sldChg>
      <pc:sldChg chg="modSp add mod">
        <pc:chgData name="Erico Borgonove" userId="4eff66bdb477296d" providerId="LiveId" clId="{E1851E68-0335-43CD-9C39-E2C96796292F}" dt="2024-09-02T02:06:02.563" v="318" actId="14100"/>
        <pc:sldMkLst>
          <pc:docMk/>
          <pc:sldMk cId="2841378722" sldId="2497"/>
        </pc:sldMkLst>
      </pc:sldChg>
      <pc:sldChg chg="modSp add mod">
        <pc:chgData name="Erico Borgonove" userId="4eff66bdb477296d" providerId="LiveId" clId="{E1851E68-0335-43CD-9C39-E2C96796292F}" dt="2024-09-02T02:07:05.196" v="330" actId="12"/>
        <pc:sldMkLst>
          <pc:docMk/>
          <pc:sldMk cId="540899413" sldId="2498"/>
        </pc:sldMkLst>
      </pc:sldChg>
      <pc:sldChg chg="addSp delSp modSp add mod delAnim modAnim">
        <pc:chgData name="Erico Borgonove" userId="4eff66bdb477296d" providerId="LiveId" clId="{E1851E68-0335-43CD-9C39-E2C96796292F}" dt="2024-09-02T02:25:39.944" v="451" actId="1076"/>
        <pc:sldMkLst>
          <pc:docMk/>
          <pc:sldMk cId="599173925" sldId="2499"/>
        </pc:sldMkLst>
      </pc:sldChg>
      <pc:sldChg chg="add del">
        <pc:chgData name="Erico Borgonove" userId="4eff66bdb477296d" providerId="LiveId" clId="{E1851E68-0335-43CD-9C39-E2C96796292F}" dt="2024-09-02T02:22:59.746" v="426" actId="47"/>
        <pc:sldMkLst>
          <pc:docMk/>
          <pc:sldMk cId="3631466645" sldId="2499"/>
        </pc:sldMkLst>
      </pc:sldChg>
      <pc:sldChg chg="addSp delSp modSp add mod">
        <pc:chgData name="Erico Borgonove" userId="4eff66bdb477296d" providerId="LiveId" clId="{E1851E68-0335-43CD-9C39-E2C96796292F}" dt="2024-09-02T02:37:22.488" v="511" actId="14100"/>
        <pc:sldMkLst>
          <pc:docMk/>
          <pc:sldMk cId="3361840016" sldId="2500"/>
        </pc:sldMkLst>
      </pc:sldChg>
    </pc:docChg>
  </pc:docChgLst>
  <pc:docChgLst>
    <pc:chgData name="Erico Borgonove" userId="4eff66bdb477296d" providerId="LiveId" clId="{81E8E4CF-04C7-4A63-A624-DCA6DB5813E9}"/>
    <pc:docChg chg="modSld">
      <pc:chgData name="Erico Borgonove" userId="4eff66bdb477296d" providerId="LiveId" clId="{81E8E4CF-04C7-4A63-A624-DCA6DB5813E9}" dt="2025-01-08T04:59:04.042" v="3" actId="20577"/>
      <pc:docMkLst>
        <pc:docMk/>
      </pc:docMkLst>
      <pc:sldChg chg="modSp mod">
        <pc:chgData name="Erico Borgonove" userId="4eff66bdb477296d" providerId="LiveId" clId="{81E8E4CF-04C7-4A63-A624-DCA6DB5813E9}" dt="2025-01-08T04:59:04.042" v="3" actId="20577"/>
        <pc:sldMkLst>
          <pc:docMk/>
          <pc:sldMk cId="2770698991" sldId="2512"/>
        </pc:sldMkLst>
        <pc:spChg chg="mod">
          <ac:chgData name="Erico Borgonove" userId="4eff66bdb477296d" providerId="LiveId" clId="{81E8E4CF-04C7-4A63-A624-DCA6DB5813E9}" dt="2025-01-08T04:59:04.042" v="3" actId="20577"/>
          <ac:spMkLst>
            <pc:docMk/>
            <pc:sldMk cId="2770698991" sldId="2512"/>
            <ac:spMk id="3" creationId="{897CA7C4-F84C-7B88-4A25-6F88B2FDC42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164DD7-90C7-49DB-9509-401C205677C3}" type="doc">
      <dgm:prSet loTypeId="urn:microsoft.com/office/officeart/2005/8/layout/cycle3" loCatId="cycle" qsTypeId="urn:microsoft.com/office/officeart/2005/8/quickstyle/simple1" qsCatId="simple" csTypeId="urn:microsoft.com/office/officeart/2005/8/colors/colorful1" csCatId="colorful" phldr="1"/>
      <dgm:spPr/>
      <dgm:t>
        <a:bodyPr/>
        <a:lstStyle/>
        <a:p>
          <a:endParaRPr lang="en-GB"/>
        </a:p>
      </dgm:t>
    </dgm:pt>
    <dgm:pt modelId="{FDB555D3-8BB2-4A99-82D9-6CCCEC2B2E85}">
      <dgm:prSet phldrT="[Texto]"/>
      <dgm:spPr/>
      <dgm:t>
        <a:bodyPr/>
        <a:lstStyle/>
        <a:p>
          <a:r>
            <a:rPr lang="en-US" dirty="0" err="1"/>
            <a:t>Funcionalidade</a:t>
          </a:r>
          <a:endParaRPr lang="en-GB" dirty="0"/>
        </a:p>
      </dgm:t>
    </dgm:pt>
    <dgm:pt modelId="{81B90501-40F4-403C-8E4A-2C9354758979}" type="parTrans" cxnId="{9BC60EE3-2E8F-402B-AA17-08EBBFD97C32}">
      <dgm:prSet/>
      <dgm:spPr/>
      <dgm:t>
        <a:bodyPr/>
        <a:lstStyle/>
        <a:p>
          <a:endParaRPr lang="en-GB"/>
        </a:p>
      </dgm:t>
    </dgm:pt>
    <dgm:pt modelId="{1A1378AA-6EA7-4182-B1BB-9E680AB095B8}" type="sibTrans" cxnId="{9BC60EE3-2E8F-402B-AA17-08EBBFD97C32}">
      <dgm:prSet/>
      <dgm:spPr/>
      <dgm:t>
        <a:bodyPr/>
        <a:lstStyle/>
        <a:p>
          <a:endParaRPr lang="en-GB"/>
        </a:p>
      </dgm:t>
    </dgm:pt>
    <dgm:pt modelId="{8DD2FA29-2593-4927-BE86-8AE22A00D14A}">
      <dgm:prSet phldrT="[Texto]"/>
      <dgm:spPr/>
      <dgm:t>
        <a:bodyPr/>
        <a:lstStyle/>
        <a:p>
          <a:r>
            <a:rPr lang="en-US" dirty="0" err="1"/>
            <a:t>Confiabilidade</a:t>
          </a:r>
          <a:endParaRPr lang="en-GB" dirty="0"/>
        </a:p>
      </dgm:t>
    </dgm:pt>
    <dgm:pt modelId="{A4E3563E-18E5-42A4-B3D6-679D1D21E715}" type="parTrans" cxnId="{6AA040A6-4ADF-4456-9700-AD3CA12E664F}">
      <dgm:prSet/>
      <dgm:spPr/>
      <dgm:t>
        <a:bodyPr/>
        <a:lstStyle/>
        <a:p>
          <a:endParaRPr lang="en-GB"/>
        </a:p>
      </dgm:t>
    </dgm:pt>
    <dgm:pt modelId="{6E299C4A-881A-40E5-8547-EAC854D696DB}" type="sibTrans" cxnId="{6AA040A6-4ADF-4456-9700-AD3CA12E664F}">
      <dgm:prSet/>
      <dgm:spPr/>
      <dgm:t>
        <a:bodyPr/>
        <a:lstStyle/>
        <a:p>
          <a:endParaRPr lang="en-GB"/>
        </a:p>
      </dgm:t>
    </dgm:pt>
    <dgm:pt modelId="{595E6D95-F2FD-490C-9209-1B827DFBAF36}">
      <dgm:prSet phldrT="[Texto]"/>
      <dgm:spPr/>
      <dgm:t>
        <a:bodyPr/>
        <a:lstStyle/>
        <a:p>
          <a:r>
            <a:rPr lang="en-US" dirty="0" err="1"/>
            <a:t>Usabilidade</a:t>
          </a:r>
          <a:endParaRPr lang="en-GB" dirty="0"/>
        </a:p>
      </dgm:t>
    </dgm:pt>
    <dgm:pt modelId="{8D5E694A-41DE-4F51-AFCC-5605B17FBD0F}" type="parTrans" cxnId="{54759F63-2841-4A0E-AD68-71D57E622B45}">
      <dgm:prSet/>
      <dgm:spPr/>
      <dgm:t>
        <a:bodyPr/>
        <a:lstStyle/>
        <a:p>
          <a:endParaRPr lang="en-GB"/>
        </a:p>
      </dgm:t>
    </dgm:pt>
    <dgm:pt modelId="{343A07BD-D3EF-4798-9F7D-457AACEAB10C}" type="sibTrans" cxnId="{54759F63-2841-4A0E-AD68-71D57E622B45}">
      <dgm:prSet/>
      <dgm:spPr/>
      <dgm:t>
        <a:bodyPr/>
        <a:lstStyle/>
        <a:p>
          <a:endParaRPr lang="en-GB"/>
        </a:p>
      </dgm:t>
    </dgm:pt>
    <dgm:pt modelId="{DE8B30EE-2C33-4164-8BDE-71ADA1C89678}">
      <dgm:prSet phldrT="[Texto]"/>
      <dgm:spPr/>
      <dgm:t>
        <a:bodyPr/>
        <a:lstStyle/>
        <a:p>
          <a:r>
            <a:rPr lang="en-US" dirty="0" err="1"/>
            <a:t>Eficiência</a:t>
          </a:r>
          <a:endParaRPr lang="en-GB" dirty="0"/>
        </a:p>
      </dgm:t>
    </dgm:pt>
    <dgm:pt modelId="{3EF31814-85D1-4024-B1E9-7A48C3396641}" type="parTrans" cxnId="{EFABFDDD-CCDF-4CBB-854F-C7F8A69D672F}">
      <dgm:prSet/>
      <dgm:spPr/>
      <dgm:t>
        <a:bodyPr/>
        <a:lstStyle/>
        <a:p>
          <a:endParaRPr lang="en-GB"/>
        </a:p>
      </dgm:t>
    </dgm:pt>
    <dgm:pt modelId="{6CFBD116-EA8D-4FF7-A326-0945A772D370}" type="sibTrans" cxnId="{EFABFDDD-CCDF-4CBB-854F-C7F8A69D672F}">
      <dgm:prSet/>
      <dgm:spPr/>
      <dgm:t>
        <a:bodyPr/>
        <a:lstStyle/>
        <a:p>
          <a:endParaRPr lang="en-GB"/>
        </a:p>
      </dgm:t>
    </dgm:pt>
    <dgm:pt modelId="{98CE3B66-0140-4465-B7F3-D1B264A97A16}">
      <dgm:prSet phldrT="[Texto]"/>
      <dgm:spPr>
        <a:solidFill>
          <a:srgbClr val="FF0000"/>
        </a:solidFill>
      </dgm:spPr>
      <dgm:t>
        <a:bodyPr/>
        <a:lstStyle/>
        <a:p>
          <a:r>
            <a:rPr lang="en-US" dirty="0" err="1"/>
            <a:t>Manutenabilidade</a:t>
          </a:r>
          <a:endParaRPr lang="en-GB" dirty="0"/>
        </a:p>
      </dgm:t>
    </dgm:pt>
    <dgm:pt modelId="{63AF8FD4-B834-47AB-86AB-56B20FF45216}" type="parTrans" cxnId="{F110FC0D-5289-4F0C-BD92-02D1A8F668D8}">
      <dgm:prSet/>
      <dgm:spPr/>
      <dgm:t>
        <a:bodyPr/>
        <a:lstStyle/>
        <a:p>
          <a:endParaRPr lang="en-GB"/>
        </a:p>
      </dgm:t>
    </dgm:pt>
    <dgm:pt modelId="{F3B08841-C4DC-4A76-B558-656C2658CE69}" type="sibTrans" cxnId="{F110FC0D-5289-4F0C-BD92-02D1A8F668D8}">
      <dgm:prSet/>
      <dgm:spPr/>
      <dgm:t>
        <a:bodyPr/>
        <a:lstStyle/>
        <a:p>
          <a:endParaRPr lang="en-GB"/>
        </a:p>
      </dgm:t>
    </dgm:pt>
    <dgm:pt modelId="{2717367C-0601-4BB4-9CEE-068551873838}">
      <dgm:prSet phldrT="[Texto]"/>
      <dgm:spPr>
        <a:solidFill>
          <a:srgbClr val="00B0F0"/>
        </a:solidFill>
      </dgm:spPr>
      <dgm:t>
        <a:bodyPr/>
        <a:lstStyle/>
        <a:p>
          <a:r>
            <a:rPr lang="en-US" dirty="0" err="1"/>
            <a:t>Portabilidade</a:t>
          </a:r>
          <a:endParaRPr lang="en-GB" dirty="0"/>
        </a:p>
      </dgm:t>
    </dgm:pt>
    <dgm:pt modelId="{DBA427B8-3CF6-425F-865D-A967D0A512F2}" type="parTrans" cxnId="{806D3743-5CE9-4841-819B-05E295204A65}">
      <dgm:prSet/>
      <dgm:spPr/>
      <dgm:t>
        <a:bodyPr/>
        <a:lstStyle/>
        <a:p>
          <a:endParaRPr lang="en-GB"/>
        </a:p>
      </dgm:t>
    </dgm:pt>
    <dgm:pt modelId="{FEFB28B8-899E-43F4-9C84-035C2AEE838B}" type="sibTrans" cxnId="{806D3743-5CE9-4841-819B-05E295204A65}">
      <dgm:prSet/>
      <dgm:spPr/>
      <dgm:t>
        <a:bodyPr/>
        <a:lstStyle/>
        <a:p>
          <a:endParaRPr lang="en-GB"/>
        </a:p>
      </dgm:t>
    </dgm:pt>
    <dgm:pt modelId="{5868633C-E830-47DB-B004-92D404EBCCBC}" type="pres">
      <dgm:prSet presAssocID="{E7164DD7-90C7-49DB-9509-401C205677C3}" presName="Name0" presStyleCnt="0">
        <dgm:presLayoutVars>
          <dgm:dir/>
          <dgm:resizeHandles val="exact"/>
        </dgm:presLayoutVars>
      </dgm:prSet>
      <dgm:spPr/>
    </dgm:pt>
    <dgm:pt modelId="{DC52FC1A-4A2B-424A-8003-9A13BEB3DF87}" type="pres">
      <dgm:prSet presAssocID="{E7164DD7-90C7-49DB-9509-401C205677C3}" presName="cycle" presStyleCnt="0"/>
      <dgm:spPr/>
    </dgm:pt>
    <dgm:pt modelId="{6BA2D246-46B3-49DC-882C-4269CE0064BE}" type="pres">
      <dgm:prSet presAssocID="{FDB555D3-8BB2-4A99-82D9-6CCCEC2B2E85}" presName="nodeFirstNode" presStyleLbl="node1" presStyleIdx="0" presStyleCnt="6">
        <dgm:presLayoutVars>
          <dgm:bulletEnabled val="1"/>
        </dgm:presLayoutVars>
      </dgm:prSet>
      <dgm:spPr/>
    </dgm:pt>
    <dgm:pt modelId="{F57F5BF7-A106-47D7-906C-1E7EBEF41EDD}" type="pres">
      <dgm:prSet presAssocID="{1A1378AA-6EA7-4182-B1BB-9E680AB095B8}" presName="sibTransFirstNode" presStyleLbl="bgShp" presStyleIdx="0" presStyleCnt="1"/>
      <dgm:spPr/>
    </dgm:pt>
    <dgm:pt modelId="{24619318-4E52-4187-97A5-74BA36760F9D}" type="pres">
      <dgm:prSet presAssocID="{8DD2FA29-2593-4927-BE86-8AE22A00D14A}" presName="nodeFollowingNodes" presStyleLbl="node1" presStyleIdx="1" presStyleCnt="6" custRadScaleRad="114606" custRadScaleInc="16443">
        <dgm:presLayoutVars>
          <dgm:bulletEnabled val="1"/>
        </dgm:presLayoutVars>
      </dgm:prSet>
      <dgm:spPr/>
    </dgm:pt>
    <dgm:pt modelId="{DEEF559E-E246-41D6-8E57-D9AB8AC11310}" type="pres">
      <dgm:prSet presAssocID="{595E6D95-F2FD-490C-9209-1B827DFBAF36}" presName="nodeFollowingNodes" presStyleLbl="node1" presStyleIdx="2" presStyleCnt="6" custRadScaleRad="113151" custRadScaleInc="-11421">
        <dgm:presLayoutVars>
          <dgm:bulletEnabled val="1"/>
        </dgm:presLayoutVars>
      </dgm:prSet>
      <dgm:spPr/>
    </dgm:pt>
    <dgm:pt modelId="{172F6825-383C-4305-B4E4-A3C9ED46FECE}" type="pres">
      <dgm:prSet presAssocID="{DE8B30EE-2C33-4164-8BDE-71ADA1C89678}" presName="nodeFollowingNodes" presStyleLbl="node1" presStyleIdx="3" presStyleCnt="6">
        <dgm:presLayoutVars>
          <dgm:bulletEnabled val="1"/>
        </dgm:presLayoutVars>
      </dgm:prSet>
      <dgm:spPr/>
    </dgm:pt>
    <dgm:pt modelId="{AFF894AA-E9C0-408A-851A-638279C9346D}" type="pres">
      <dgm:prSet presAssocID="{98CE3B66-0140-4465-B7F3-D1B264A97A16}" presName="nodeFollowingNodes" presStyleLbl="node1" presStyleIdx="4" presStyleCnt="6" custRadScaleRad="104247" custRadScaleInc="8467">
        <dgm:presLayoutVars>
          <dgm:bulletEnabled val="1"/>
        </dgm:presLayoutVars>
      </dgm:prSet>
      <dgm:spPr/>
    </dgm:pt>
    <dgm:pt modelId="{1A5D3304-779D-4BF4-8988-3AFE53636173}" type="pres">
      <dgm:prSet presAssocID="{2717367C-0601-4BB4-9CEE-068551873838}" presName="nodeFollowingNodes" presStyleLbl="node1" presStyleIdx="5" presStyleCnt="6" custRadScaleRad="107677" custRadScaleInc="-19073">
        <dgm:presLayoutVars>
          <dgm:bulletEnabled val="1"/>
        </dgm:presLayoutVars>
      </dgm:prSet>
      <dgm:spPr/>
    </dgm:pt>
  </dgm:ptLst>
  <dgm:cxnLst>
    <dgm:cxn modelId="{DBD98F0C-8703-4C7C-964B-F9D3EC133101}" type="presOf" srcId="{2717367C-0601-4BB4-9CEE-068551873838}" destId="{1A5D3304-779D-4BF4-8988-3AFE53636173}" srcOrd="0" destOrd="0" presId="urn:microsoft.com/office/officeart/2005/8/layout/cycle3"/>
    <dgm:cxn modelId="{4BECDF0C-E94B-422C-B041-E3F58B2E2B5E}" type="presOf" srcId="{1A1378AA-6EA7-4182-B1BB-9E680AB095B8}" destId="{F57F5BF7-A106-47D7-906C-1E7EBEF41EDD}" srcOrd="0" destOrd="0" presId="urn:microsoft.com/office/officeart/2005/8/layout/cycle3"/>
    <dgm:cxn modelId="{F110FC0D-5289-4F0C-BD92-02D1A8F668D8}" srcId="{E7164DD7-90C7-49DB-9509-401C205677C3}" destId="{98CE3B66-0140-4465-B7F3-D1B264A97A16}" srcOrd="4" destOrd="0" parTransId="{63AF8FD4-B834-47AB-86AB-56B20FF45216}" sibTransId="{F3B08841-C4DC-4A76-B558-656C2658CE69}"/>
    <dgm:cxn modelId="{16D93D28-0AFD-4287-A9C3-CCDDF13377CB}" type="presOf" srcId="{DE8B30EE-2C33-4164-8BDE-71ADA1C89678}" destId="{172F6825-383C-4305-B4E4-A3C9ED46FECE}" srcOrd="0" destOrd="0" presId="urn:microsoft.com/office/officeart/2005/8/layout/cycle3"/>
    <dgm:cxn modelId="{A353FA2F-189F-46D0-A594-2AEFC3B9F08A}" type="presOf" srcId="{98CE3B66-0140-4465-B7F3-D1B264A97A16}" destId="{AFF894AA-E9C0-408A-851A-638279C9346D}" srcOrd="0" destOrd="0" presId="urn:microsoft.com/office/officeart/2005/8/layout/cycle3"/>
    <dgm:cxn modelId="{806D3743-5CE9-4841-819B-05E295204A65}" srcId="{E7164DD7-90C7-49DB-9509-401C205677C3}" destId="{2717367C-0601-4BB4-9CEE-068551873838}" srcOrd="5" destOrd="0" parTransId="{DBA427B8-3CF6-425F-865D-A967D0A512F2}" sibTransId="{FEFB28B8-899E-43F4-9C84-035C2AEE838B}"/>
    <dgm:cxn modelId="{54759F63-2841-4A0E-AD68-71D57E622B45}" srcId="{E7164DD7-90C7-49DB-9509-401C205677C3}" destId="{595E6D95-F2FD-490C-9209-1B827DFBAF36}" srcOrd="2" destOrd="0" parTransId="{8D5E694A-41DE-4F51-AFCC-5605B17FBD0F}" sibTransId="{343A07BD-D3EF-4798-9F7D-457AACEAB10C}"/>
    <dgm:cxn modelId="{3CF6CC75-98AC-4CB7-B8C9-A93E1B3B04D9}" type="presOf" srcId="{E7164DD7-90C7-49DB-9509-401C205677C3}" destId="{5868633C-E830-47DB-B004-92D404EBCCBC}" srcOrd="0" destOrd="0" presId="urn:microsoft.com/office/officeart/2005/8/layout/cycle3"/>
    <dgm:cxn modelId="{6AA040A6-4ADF-4456-9700-AD3CA12E664F}" srcId="{E7164DD7-90C7-49DB-9509-401C205677C3}" destId="{8DD2FA29-2593-4927-BE86-8AE22A00D14A}" srcOrd="1" destOrd="0" parTransId="{A4E3563E-18E5-42A4-B3D6-679D1D21E715}" sibTransId="{6E299C4A-881A-40E5-8547-EAC854D696DB}"/>
    <dgm:cxn modelId="{EFABFDDD-CCDF-4CBB-854F-C7F8A69D672F}" srcId="{E7164DD7-90C7-49DB-9509-401C205677C3}" destId="{DE8B30EE-2C33-4164-8BDE-71ADA1C89678}" srcOrd="3" destOrd="0" parTransId="{3EF31814-85D1-4024-B1E9-7A48C3396641}" sibTransId="{6CFBD116-EA8D-4FF7-A326-0945A772D370}"/>
    <dgm:cxn modelId="{9BC60EE3-2E8F-402B-AA17-08EBBFD97C32}" srcId="{E7164DD7-90C7-49DB-9509-401C205677C3}" destId="{FDB555D3-8BB2-4A99-82D9-6CCCEC2B2E85}" srcOrd="0" destOrd="0" parTransId="{81B90501-40F4-403C-8E4A-2C9354758979}" sibTransId="{1A1378AA-6EA7-4182-B1BB-9E680AB095B8}"/>
    <dgm:cxn modelId="{DB7DEFED-3C03-400B-89BC-40ABCD96E79B}" type="presOf" srcId="{595E6D95-F2FD-490C-9209-1B827DFBAF36}" destId="{DEEF559E-E246-41D6-8E57-D9AB8AC11310}" srcOrd="0" destOrd="0" presId="urn:microsoft.com/office/officeart/2005/8/layout/cycle3"/>
    <dgm:cxn modelId="{028A24F6-8E49-4BC9-9088-8E3C1E0DB33C}" type="presOf" srcId="{FDB555D3-8BB2-4A99-82D9-6CCCEC2B2E85}" destId="{6BA2D246-46B3-49DC-882C-4269CE0064BE}" srcOrd="0" destOrd="0" presId="urn:microsoft.com/office/officeart/2005/8/layout/cycle3"/>
    <dgm:cxn modelId="{9CF395FF-38A6-4486-B403-BDD596D8DD16}" type="presOf" srcId="{8DD2FA29-2593-4927-BE86-8AE22A00D14A}" destId="{24619318-4E52-4187-97A5-74BA36760F9D}" srcOrd="0" destOrd="0" presId="urn:microsoft.com/office/officeart/2005/8/layout/cycle3"/>
    <dgm:cxn modelId="{CAE0E5BC-C692-455D-BAAA-56D8DCBD31C6}" type="presParOf" srcId="{5868633C-E830-47DB-B004-92D404EBCCBC}" destId="{DC52FC1A-4A2B-424A-8003-9A13BEB3DF87}" srcOrd="0" destOrd="0" presId="urn:microsoft.com/office/officeart/2005/8/layout/cycle3"/>
    <dgm:cxn modelId="{2D1D4F0E-47B8-48FE-A997-FC3B8C596341}" type="presParOf" srcId="{DC52FC1A-4A2B-424A-8003-9A13BEB3DF87}" destId="{6BA2D246-46B3-49DC-882C-4269CE0064BE}" srcOrd="0" destOrd="0" presId="urn:microsoft.com/office/officeart/2005/8/layout/cycle3"/>
    <dgm:cxn modelId="{B1F54DBC-78A1-4817-8B88-61D63E0EEEA9}" type="presParOf" srcId="{DC52FC1A-4A2B-424A-8003-9A13BEB3DF87}" destId="{F57F5BF7-A106-47D7-906C-1E7EBEF41EDD}" srcOrd="1" destOrd="0" presId="urn:microsoft.com/office/officeart/2005/8/layout/cycle3"/>
    <dgm:cxn modelId="{80191B7C-993C-46CD-8E67-635564CF4D24}" type="presParOf" srcId="{DC52FC1A-4A2B-424A-8003-9A13BEB3DF87}" destId="{24619318-4E52-4187-97A5-74BA36760F9D}" srcOrd="2" destOrd="0" presId="urn:microsoft.com/office/officeart/2005/8/layout/cycle3"/>
    <dgm:cxn modelId="{D46B6A83-FAB6-4E2B-8DC0-BB8E4E23DADD}" type="presParOf" srcId="{DC52FC1A-4A2B-424A-8003-9A13BEB3DF87}" destId="{DEEF559E-E246-41D6-8E57-D9AB8AC11310}" srcOrd="3" destOrd="0" presId="urn:microsoft.com/office/officeart/2005/8/layout/cycle3"/>
    <dgm:cxn modelId="{F17A0C19-FCFD-4349-9CA6-77AF0A0796DC}" type="presParOf" srcId="{DC52FC1A-4A2B-424A-8003-9A13BEB3DF87}" destId="{172F6825-383C-4305-B4E4-A3C9ED46FECE}" srcOrd="4" destOrd="0" presId="urn:microsoft.com/office/officeart/2005/8/layout/cycle3"/>
    <dgm:cxn modelId="{F821376F-A88A-4E15-BD20-122DB82B7910}" type="presParOf" srcId="{DC52FC1A-4A2B-424A-8003-9A13BEB3DF87}" destId="{AFF894AA-E9C0-408A-851A-638279C9346D}" srcOrd="5" destOrd="0" presId="urn:microsoft.com/office/officeart/2005/8/layout/cycle3"/>
    <dgm:cxn modelId="{C162FC20-A820-49A8-944C-990471FC5549}" type="presParOf" srcId="{DC52FC1A-4A2B-424A-8003-9A13BEB3DF87}" destId="{1A5D3304-779D-4BF4-8988-3AFE53636173}" srcOrd="6"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D9F9E5A-4620-4D17-99CB-8D7AAEF76A0F}"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GB"/>
        </a:p>
      </dgm:t>
    </dgm:pt>
    <dgm:pt modelId="{58DDED4E-E6F4-4558-BC5A-F5C9243847A4}">
      <dgm:prSet phldrT="[Texto]"/>
      <dgm:spPr/>
      <dgm:t>
        <a:bodyPr/>
        <a:lstStyle/>
        <a:p>
          <a:r>
            <a:rPr lang="en-GB" dirty="0" err="1"/>
            <a:t>Artefatos</a:t>
          </a:r>
          <a:r>
            <a:rPr lang="en-GB" dirty="0"/>
            <a:t> de Teste</a:t>
          </a:r>
        </a:p>
      </dgm:t>
    </dgm:pt>
    <dgm:pt modelId="{83D55CCA-4118-4750-BC7C-4F6286D0ADDB}" type="parTrans" cxnId="{ACFDDF05-3084-426A-B08B-D744BDDDBFFE}">
      <dgm:prSet/>
      <dgm:spPr/>
      <dgm:t>
        <a:bodyPr/>
        <a:lstStyle/>
        <a:p>
          <a:endParaRPr lang="en-GB"/>
        </a:p>
      </dgm:t>
    </dgm:pt>
    <dgm:pt modelId="{B446B58C-2DB5-46B5-B94D-B21EDFEA173B}" type="sibTrans" cxnId="{ACFDDF05-3084-426A-B08B-D744BDDDBFFE}">
      <dgm:prSet/>
      <dgm:spPr/>
      <dgm:t>
        <a:bodyPr/>
        <a:lstStyle/>
        <a:p>
          <a:endParaRPr lang="en-GB"/>
        </a:p>
      </dgm:t>
    </dgm:pt>
    <dgm:pt modelId="{95633C7E-B05B-4B18-ADEB-C5A4EC35F094}">
      <dgm:prSet phldrT="[Texto]"/>
      <dgm:spPr/>
      <dgm:t>
        <a:bodyPr/>
        <a:lstStyle/>
        <a:p>
          <a:r>
            <a:rPr lang="en-GB" dirty="0"/>
            <a:t>Caso de Teste</a:t>
          </a:r>
        </a:p>
      </dgm:t>
    </dgm:pt>
    <dgm:pt modelId="{B94DA136-EE17-47E4-AB59-5237C88703B8}" type="parTrans" cxnId="{22C1C43B-F26E-4B49-A11E-580027E25F88}">
      <dgm:prSet/>
      <dgm:spPr/>
      <dgm:t>
        <a:bodyPr/>
        <a:lstStyle/>
        <a:p>
          <a:endParaRPr lang="en-GB"/>
        </a:p>
      </dgm:t>
    </dgm:pt>
    <dgm:pt modelId="{3EC92592-773E-46DB-B9F0-617C8F5FF383}" type="sibTrans" cxnId="{22C1C43B-F26E-4B49-A11E-580027E25F88}">
      <dgm:prSet/>
      <dgm:spPr/>
      <dgm:t>
        <a:bodyPr/>
        <a:lstStyle/>
        <a:p>
          <a:endParaRPr lang="en-GB"/>
        </a:p>
      </dgm:t>
    </dgm:pt>
    <dgm:pt modelId="{80C8AD03-1128-49EC-8C16-190AA2CEC46A}">
      <dgm:prSet phldrT="[Texto]"/>
      <dgm:spPr/>
      <dgm:t>
        <a:bodyPr/>
        <a:lstStyle/>
        <a:p>
          <a:r>
            <a:rPr lang="en-GB" dirty="0" err="1"/>
            <a:t>Roteiro</a:t>
          </a:r>
          <a:r>
            <a:rPr lang="en-GB" dirty="0"/>
            <a:t> de Teste</a:t>
          </a:r>
        </a:p>
      </dgm:t>
    </dgm:pt>
    <dgm:pt modelId="{E1C85047-0842-40E9-8144-C001DD93EADD}" type="parTrans" cxnId="{AA988EFB-0768-44E7-98B6-2CB398AB5F0E}">
      <dgm:prSet/>
      <dgm:spPr/>
      <dgm:t>
        <a:bodyPr/>
        <a:lstStyle/>
        <a:p>
          <a:endParaRPr lang="en-GB"/>
        </a:p>
      </dgm:t>
    </dgm:pt>
    <dgm:pt modelId="{586300A8-9057-420C-AC42-9DD33DBBA9E5}" type="sibTrans" cxnId="{AA988EFB-0768-44E7-98B6-2CB398AB5F0E}">
      <dgm:prSet/>
      <dgm:spPr/>
      <dgm:t>
        <a:bodyPr/>
        <a:lstStyle/>
        <a:p>
          <a:endParaRPr lang="en-GB"/>
        </a:p>
      </dgm:t>
    </dgm:pt>
    <dgm:pt modelId="{11C6F9BD-D115-4F6D-9653-D15364C8E2CF}">
      <dgm:prSet/>
      <dgm:spPr/>
      <dgm:t>
        <a:bodyPr/>
        <a:lstStyle/>
        <a:p>
          <a:pPr>
            <a:buNone/>
          </a:pPr>
          <a:r>
            <a:rPr lang="pt-BR" dirty="0"/>
            <a:t>É composto por um conjunto de entradas, por Caso de Teste passos de execução e um resultado esperado</a:t>
          </a:r>
          <a:endParaRPr lang="en-GB" dirty="0"/>
        </a:p>
      </dgm:t>
    </dgm:pt>
    <dgm:pt modelId="{F6B49491-6451-4BB9-B42A-957D436EFC86}" type="parTrans" cxnId="{8DCD5AF0-4AB9-4400-AA89-90A83469E0AF}">
      <dgm:prSet/>
      <dgm:spPr/>
      <dgm:t>
        <a:bodyPr/>
        <a:lstStyle/>
        <a:p>
          <a:endParaRPr lang="en-GB"/>
        </a:p>
      </dgm:t>
    </dgm:pt>
    <dgm:pt modelId="{9EBFCC3D-4560-45B7-BF94-9786269F2CE6}" type="sibTrans" cxnId="{8DCD5AF0-4AB9-4400-AA89-90A83469E0AF}">
      <dgm:prSet/>
      <dgm:spPr/>
      <dgm:t>
        <a:bodyPr/>
        <a:lstStyle/>
        <a:p>
          <a:endParaRPr lang="en-GB"/>
        </a:p>
      </dgm:t>
    </dgm:pt>
    <dgm:pt modelId="{785D400D-217B-4D8C-8FEC-0D21EB3150CE}">
      <dgm:prSet/>
      <dgm:spPr/>
      <dgm:t>
        <a:bodyPr/>
        <a:lstStyle/>
        <a:p>
          <a:pPr>
            <a:buNone/>
          </a:pPr>
          <a:r>
            <a:rPr lang="pt-BR" dirty="0"/>
            <a:t>É composto por um conjunto de casos de teste definidos para uma determinada especificação.</a:t>
          </a:r>
          <a:endParaRPr lang="en-GB" dirty="0"/>
        </a:p>
      </dgm:t>
    </dgm:pt>
    <dgm:pt modelId="{F4D556D7-42E9-4302-AA25-D64D07AEB534}" type="parTrans" cxnId="{2F6C795A-EEC5-449A-A7BD-E780EFB44131}">
      <dgm:prSet/>
      <dgm:spPr/>
      <dgm:t>
        <a:bodyPr/>
        <a:lstStyle/>
        <a:p>
          <a:endParaRPr lang="en-GB"/>
        </a:p>
      </dgm:t>
    </dgm:pt>
    <dgm:pt modelId="{B86AC458-0AA0-4CD2-877D-8FD910E3EA9B}" type="sibTrans" cxnId="{2F6C795A-EEC5-449A-A7BD-E780EFB44131}">
      <dgm:prSet/>
      <dgm:spPr/>
      <dgm:t>
        <a:bodyPr/>
        <a:lstStyle/>
        <a:p>
          <a:endParaRPr lang="en-GB"/>
        </a:p>
      </dgm:t>
    </dgm:pt>
    <dgm:pt modelId="{7117E5BE-14D8-48C2-945A-4A8A46FF8155}">
      <dgm:prSet/>
      <dgm:spPr/>
      <dgm:t>
        <a:body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lang="pt-BR" dirty="0"/>
            <a:t>Todo o conjunto de documentação gerado pelo processo de teste de software.</a:t>
          </a:r>
          <a:endParaRPr lang="en-GB" dirty="0"/>
        </a:p>
      </dgm:t>
    </dgm:pt>
    <dgm:pt modelId="{A3327D7E-4E5C-487B-8294-D560145EFF32}" type="parTrans" cxnId="{A2A913DB-AFF4-43DF-8CDF-5EF4CAAB646E}">
      <dgm:prSet/>
      <dgm:spPr/>
      <dgm:t>
        <a:bodyPr/>
        <a:lstStyle/>
        <a:p>
          <a:endParaRPr lang="en-GB"/>
        </a:p>
      </dgm:t>
    </dgm:pt>
    <dgm:pt modelId="{88011D97-534D-44EA-90E6-F58767E2BC21}" type="sibTrans" cxnId="{A2A913DB-AFF4-43DF-8CDF-5EF4CAAB646E}">
      <dgm:prSet/>
      <dgm:spPr/>
      <dgm:t>
        <a:bodyPr/>
        <a:lstStyle/>
        <a:p>
          <a:endParaRPr lang="en-GB"/>
        </a:p>
      </dgm:t>
    </dgm:pt>
    <dgm:pt modelId="{06539DA5-8A77-4660-9634-AA004C337887}" type="pres">
      <dgm:prSet presAssocID="{AD9F9E5A-4620-4D17-99CB-8D7AAEF76A0F}" presName="linear" presStyleCnt="0">
        <dgm:presLayoutVars>
          <dgm:dir/>
          <dgm:animLvl val="lvl"/>
          <dgm:resizeHandles val="exact"/>
        </dgm:presLayoutVars>
      </dgm:prSet>
      <dgm:spPr/>
    </dgm:pt>
    <dgm:pt modelId="{C7D2FEAD-B334-4D4C-A7E6-5A7FF2266E88}" type="pres">
      <dgm:prSet presAssocID="{58DDED4E-E6F4-4558-BC5A-F5C9243847A4}" presName="parentLin" presStyleCnt="0"/>
      <dgm:spPr/>
    </dgm:pt>
    <dgm:pt modelId="{AF343BA0-D0F6-4FC4-A9F5-AA566B4B04D0}" type="pres">
      <dgm:prSet presAssocID="{58DDED4E-E6F4-4558-BC5A-F5C9243847A4}" presName="parentLeftMargin" presStyleLbl="node1" presStyleIdx="0" presStyleCnt="3"/>
      <dgm:spPr/>
    </dgm:pt>
    <dgm:pt modelId="{52630CF5-B770-4741-B771-E5FD5417DDEE}" type="pres">
      <dgm:prSet presAssocID="{58DDED4E-E6F4-4558-BC5A-F5C9243847A4}" presName="parentText" presStyleLbl="node1" presStyleIdx="0" presStyleCnt="3">
        <dgm:presLayoutVars>
          <dgm:chMax val="0"/>
          <dgm:bulletEnabled val="1"/>
        </dgm:presLayoutVars>
      </dgm:prSet>
      <dgm:spPr/>
    </dgm:pt>
    <dgm:pt modelId="{831A8BC6-91CE-42EE-AD0A-C29E47C46265}" type="pres">
      <dgm:prSet presAssocID="{58DDED4E-E6F4-4558-BC5A-F5C9243847A4}" presName="negativeSpace" presStyleCnt="0"/>
      <dgm:spPr/>
    </dgm:pt>
    <dgm:pt modelId="{5CB3C91F-F079-4A7F-8DD2-66AF42C27AF0}" type="pres">
      <dgm:prSet presAssocID="{58DDED4E-E6F4-4558-BC5A-F5C9243847A4}" presName="childText" presStyleLbl="conFgAcc1" presStyleIdx="0" presStyleCnt="3">
        <dgm:presLayoutVars>
          <dgm:bulletEnabled val="1"/>
        </dgm:presLayoutVars>
      </dgm:prSet>
      <dgm:spPr/>
    </dgm:pt>
    <dgm:pt modelId="{776068CA-87D7-4F04-874E-36287027B7EF}" type="pres">
      <dgm:prSet presAssocID="{B446B58C-2DB5-46B5-B94D-B21EDFEA173B}" presName="spaceBetweenRectangles" presStyleCnt="0"/>
      <dgm:spPr/>
    </dgm:pt>
    <dgm:pt modelId="{91147130-3991-4AB3-844D-D99AB7B3251C}" type="pres">
      <dgm:prSet presAssocID="{95633C7E-B05B-4B18-ADEB-C5A4EC35F094}" presName="parentLin" presStyleCnt="0"/>
      <dgm:spPr/>
    </dgm:pt>
    <dgm:pt modelId="{384AE011-413C-4020-8B18-D1F4BB08E286}" type="pres">
      <dgm:prSet presAssocID="{95633C7E-B05B-4B18-ADEB-C5A4EC35F094}" presName="parentLeftMargin" presStyleLbl="node1" presStyleIdx="0" presStyleCnt="3"/>
      <dgm:spPr/>
    </dgm:pt>
    <dgm:pt modelId="{E057E118-1381-4D74-B433-B4035F7AAB8A}" type="pres">
      <dgm:prSet presAssocID="{95633C7E-B05B-4B18-ADEB-C5A4EC35F094}" presName="parentText" presStyleLbl="node1" presStyleIdx="1" presStyleCnt="3">
        <dgm:presLayoutVars>
          <dgm:chMax val="0"/>
          <dgm:bulletEnabled val="1"/>
        </dgm:presLayoutVars>
      </dgm:prSet>
      <dgm:spPr/>
    </dgm:pt>
    <dgm:pt modelId="{712B75DD-4806-45F8-B670-9928D919AC06}" type="pres">
      <dgm:prSet presAssocID="{95633C7E-B05B-4B18-ADEB-C5A4EC35F094}" presName="negativeSpace" presStyleCnt="0"/>
      <dgm:spPr/>
    </dgm:pt>
    <dgm:pt modelId="{3AC14AE4-F881-4B00-9281-92A4AD31DEE8}" type="pres">
      <dgm:prSet presAssocID="{95633C7E-B05B-4B18-ADEB-C5A4EC35F094}" presName="childText" presStyleLbl="conFgAcc1" presStyleIdx="1" presStyleCnt="3">
        <dgm:presLayoutVars>
          <dgm:bulletEnabled val="1"/>
        </dgm:presLayoutVars>
      </dgm:prSet>
      <dgm:spPr/>
    </dgm:pt>
    <dgm:pt modelId="{DE62CE42-00F9-4768-8A13-26A7B9E523E1}" type="pres">
      <dgm:prSet presAssocID="{3EC92592-773E-46DB-B9F0-617C8F5FF383}" presName="spaceBetweenRectangles" presStyleCnt="0"/>
      <dgm:spPr/>
    </dgm:pt>
    <dgm:pt modelId="{0AA9D314-68DD-4210-A028-D68BFC678A82}" type="pres">
      <dgm:prSet presAssocID="{80C8AD03-1128-49EC-8C16-190AA2CEC46A}" presName="parentLin" presStyleCnt="0"/>
      <dgm:spPr/>
    </dgm:pt>
    <dgm:pt modelId="{83068BA1-0E56-4765-A35F-50AC94824CBB}" type="pres">
      <dgm:prSet presAssocID="{80C8AD03-1128-49EC-8C16-190AA2CEC46A}" presName="parentLeftMargin" presStyleLbl="node1" presStyleIdx="1" presStyleCnt="3"/>
      <dgm:spPr/>
    </dgm:pt>
    <dgm:pt modelId="{E4E66398-4344-4309-96EF-530F52E42CCB}" type="pres">
      <dgm:prSet presAssocID="{80C8AD03-1128-49EC-8C16-190AA2CEC46A}" presName="parentText" presStyleLbl="node1" presStyleIdx="2" presStyleCnt="3">
        <dgm:presLayoutVars>
          <dgm:chMax val="0"/>
          <dgm:bulletEnabled val="1"/>
        </dgm:presLayoutVars>
      </dgm:prSet>
      <dgm:spPr/>
    </dgm:pt>
    <dgm:pt modelId="{DA460228-D28E-4FE8-BB58-15443E0B7048}" type="pres">
      <dgm:prSet presAssocID="{80C8AD03-1128-49EC-8C16-190AA2CEC46A}" presName="negativeSpace" presStyleCnt="0"/>
      <dgm:spPr/>
    </dgm:pt>
    <dgm:pt modelId="{196712AB-4E2D-4F68-9380-87D560E16A07}" type="pres">
      <dgm:prSet presAssocID="{80C8AD03-1128-49EC-8C16-190AA2CEC46A}" presName="childText" presStyleLbl="conFgAcc1" presStyleIdx="2" presStyleCnt="3">
        <dgm:presLayoutVars>
          <dgm:bulletEnabled val="1"/>
        </dgm:presLayoutVars>
      </dgm:prSet>
      <dgm:spPr/>
    </dgm:pt>
  </dgm:ptLst>
  <dgm:cxnLst>
    <dgm:cxn modelId="{ACFDDF05-3084-426A-B08B-D744BDDDBFFE}" srcId="{AD9F9E5A-4620-4D17-99CB-8D7AAEF76A0F}" destId="{58DDED4E-E6F4-4558-BC5A-F5C9243847A4}" srcOrd="0" destOrd="0" parTransId="{83D55CCA-4118-4750-BC7C-4F6286D0ADDB}" sibTransId="{B446B58C-2DB5-46B5-B94D-B21EDFEA173B}"/>
    <dgm:cxn modelId="{76798027-CDEF-46DE-A214-D53A08BB3F37}" type="presOf" srcId="{95633C7E-B05B-4B18-ADEB-C5A4EC35F094}" destId="{384AE011-413C-4020-8B18-D1F4BB08E286}" srcOrd="0" destOrd="0" presId="urn:microsoft.com/office/officeart/2005/8/layout/list1"/>
    <dgm:cxn modelId="{22C1C43B-F26E-4B49-A11E-580027E25F88}" srcId="{AD9F9E5A-4620-4D17-99CB-8D7AAEF76A0F}" destId="{95633C7E-B05B-4B18-ADEB-C5A4EC35F094}" srcOrd="1" destOrd="0" parTransId="{B94DA136-EE17-47E4-AB59-5237C88703B8}" sibTransId="{3EC92592-773E-46DB-B9F0-617C8F5FF383}"/>
    <dgm:cxn modelId="{2F6C795A-EEC5-449A-A7BD-E780EFB44131}" srcId="{80C8AD03-1128-49EC-8C16-190AA2CEC46A}" destId="{785D400D-217B-4D8C-8FEC-0D21EB3150CE}" srcOrd="0" destOrd="0" parTransId="{F4D556D7-42E9-4302-AA25-D64D07AEB534}" sibTransId="{B86AC458-0AA0-4CD2-877D-8FD910E3EA9B}"/>
    <dgm:cxn modelId="{D2A669A0-530F-491B-A177-9EA5769DCAC8}" type="presOf" srcId="{95633C7E-B05B-4B18-ADEB-C5A4EC35F094}" destId="{E057E118-1381-4D74-B433-B4035F7AAB8A}" srcOrd="1" destOrd="0" presId="urn:microsoft.com/office/officeart/2005/8/layout/list1"/>
    <dgm:cxn modelId="{156484AB-0021-477C-9EBD-02B4ED6C7B75}" type="presOf" srcId="{58DDED4E-E6F4-4558-BC5A-F5C9243847A4}" destId="{52630CF5-B770-4741-B771-E5FD5417DDEE}" srcOrd="1" destOrd="0" presId="urn:microsoft.com/office/officeart/2005/8/layout/list1"/>
    <dgm:cxn modelId="{C089EAAC-7D47-4FD7-A4C8-FE2480019B33}" type="presOf" srcId="{11C6F9BD-D115-4F6D-9653-D15364C8E2CF}" destId="{3AC14AE4-F881-4B00-9281-92A4AD31DEE8}" srcOrd="0" destOrd="0" presId="urn:microsoft.com/office/officeart/2005/8/layout/list1"/>
    <dgm:cxn modelId="{F34FD8BE-AF5C-41DA-9F90-A0748D3E8C8A}" type="presOf" srcId="{785D400D-217B-4D8C-8FEC-0D21EB3150CE}" destId="{196712AB-4E2D-4F68-9380-87D560E16A07}" srcOrd="0" destOrd="0" presId="urn:microsoft.com/office/officeart/2005/8/layout/list1"/>
    <dgm:cxn modelId="{009DAFC1-A97C-4544-85E1-E6E44DF34E48}" type="presOf" srcId="{AD9F9E5A-4620-4D17-99CB-8D7AAEF76A0F}" destId="{06539DA5-8A77-4660-9634-AA004C337887}" srcOrd="0" destOrd="0" presId="urn:microsoft.com/office/officeart/2005/8/layout/list1"/>
    <dgm:cxn modelId="{DB18D9CD-87D2-4E65-8C3C-C412BDA4E123}" type="presOf" srcId="{80C8AD03-1128-49EC-8C16-190AA2CEC46A}" destId="{83068BA1-0E56-4765-A35F-50AC94824CBB}" srcOrd="0" destOrd="0" presId="urn:microsoft.com/office/officeart/2005/8/layout/list1"/>
    <dgm:cxn modelId="{F00D78CE-BF11-4D6C-874B-856E657691F9}" type="presOf" srcId="{7117E5BE-14D8-48C2-945A-4A8A46FF8155}" destId="{5CB3C91F-F079-4A7F-8DD2-66AF42C27AF0}" srcOrd="0" destOrd="0" presId="urn:microsoft.com/office/officeart/2005/8/layout/list1"/>
    <dgm:cxn modelId="{350842DA-6434-49C7-AB60-687577081365}" type="presOf" srcId="{80C8AD03-1128-49EC-8C16-190AA2CEC46A}" destId="{E4E66398-4344-4309-96EF-530F52E42CCB}" srcOrd="1" destOrd="0" presId="urn:microsoft.com/office/officeart/2005/8/layout/list1"/>
    <dgm:cxn modelId="{A2A913DB-AFF4-43DF-8CDF-5EF4CAAB646E}" srcId="{58DDED4E-E6F4-4558-BC5A-F5C9243847A4}" destId="{7117E5BE-14D8-48C2-945A-4A8A46FF8155}" srcOrd="0" destOrd="0" parTransId="{A3327D7E-4E5C-487B-8294-D560145EFF32}" sibTransId="{88011D97-534D-44EA-90E6-F58767E2BC21}"/>
    <dgm:cxn modelId="{8DCD5AF0-4AB9-4400-AA89-90A83469E0AF}" srcId="{95633C7E-B05B-4B18-ADEB-C5A4EC35F094}" destId="{11C6F9BD-D115-4F6D-9653-D15364C8E2CF}" srcOrd="0" destOrd="0" parTransId="{F6B49491-6451-4BB9-B42A-957D436EFC86}" sibTransId="{9EBFCC3D-4560-45B7-BF94-9786269F2CE6}"/>
    <dgm:cxn modelId="{D03CC1F0-C524-4DFE-B748-862CE9D1117D}" type="presOf" srcId="{58DDED4E-E6F4-4558-BC5A-F5C9243847A4}" destId="{AF343BA0-D0F6-4FC4-A9F5-AA566B4B04D0}" srcOrd="0" destOrd="0" presId="urn:microsoft.com/office/officeart/2005/8/layout/list1"/>
    <dgm:cxn modelId="{AA988EFB-0768-44E7-98B6-2CB398AB5F0E}" srcId="{AD9F9E5A-4620-4D17-99CB-8D7AAEF76A0F}" destId="{80C8AD03-1128-49EC-8C16-190AA2CEC46A}" srcOrd="2" destOrd="0" parTransId="{E1C85047-0842-40E9-8144-C001DD93EADD}" sibTransId="{586300A8-9057-420C-AC42-9DD33DBBA9E5}"/>
    <dgm:cxn modelId="{9235F1F4-457A-46FD-B2BC-14EC4C7F84F8}" type="presParOf" srcId="{06539DA5-8A77-4660-9634-AA004C337887}" destId="{C7D2FEAD-B334-4D4C-A7E6-5A7FF2266E88}" srcOrd="0" destOrd="0" presId="urn:microsoft.com/office/officeart/2005/8/layout/list1"/>
    <dgm:cxn modelId="{31BB9623-4A66-4E40-ABAE-6398235E25BB}" type="presParOf" srcId="{C7D2FEAD-B334-4D4C-A7E6-5A7FF2266E88}" destId="{AF343BA0-D0F6-4FC4-A9F5-AA566B4B04D0}" srcOrd="0" destOrd="0" presId="urn:microsoft.com/office/officeart/2005/8/layout/list1"/>
    <dgm:cxn modelId="{0F88C2C6-05DE-44D7-B232-484B8E0F8E65}" type="presParOf" srcId="{C7D2FEAD-B334-4D4C-A7E6-5A7FF2266E88}" destId="{52630CF5-B770-4741-B771-E5FD5417DDEE}" srcOrd="1" destOrd="0" presId="urn:microsoft.com/office/officeart/2005/8/layout/list1"/>
    <dgm:cxn modelId="{63E7FECC-6143-49C4-BF5C-D31D9328EF19}" type="presParOf" srcId="{06539DA5-8A77-4660-9634-AA004C337887}" destId="{831A8BC6-91CE-42EE-AD0A-C29E47C46265}" srcOrd="1" destOrd="0" presId="urn:microsoft.com/office/officeart/2005/8/layout/list1"/>
    <dgm:cxn modelId="{1E63C8DE-630B-426E-A75F-39C66B6EFF45}" type="presParOf" srcId="{06539DA5-8A77-4660-9634-AA004C337887}" destId="{5CB3C91F-F079-4A7F-8DD2-66AF42C27AF0}" srcOrd="2" destOrd="0" presId="urn:microsoft.com/office/officeart/2005/8/layout/list1"/>
    <dgm:cxn modelId="{5F573F20-9702-4460-A914-2269006A8EE0}" type="presParOf" srcId="{06539DA5-8A77-4660-9634-AA004C337887}" destId="{776068CA-87D7-4F04-874E-36287027B7EF}" srcOrd="3" destOrd="0" presId="urn:microsoft.com/office/officeart/2005/8/layout/list1"/>
    <dgm:cxn modelId="{8F04841D-0ADB-4C03-8DFF-B4E5919286C9}" type="presParOf" srcId="{06539DA5-8A77-4660-9634-AA004C337887}" destId="{91147130-3991-4AB3-844D-D99AB7B3251C}" srcOrd="4" destOrd="0" presId="urn:microsoft.com/office/officeart/2005/8/layout/list1"/>
    <dgm:cxn modelId="{F22CCDFA-5E9E-4C96-90AE-C47FECB66328}" type="presParOf" srcId="{91147130-3991-4AB3-844D-D99AB7B3251C}" destId="{384AE011-413C-4020-8B18-D1F4BB08E286}" srcOrd="0" destOrd="0" presId="urn:microsoft.com/office/officeart/2005/8/layout/list1"/>
    <dgm:cxn modelId="{0D14CDA3-AD56-4E58-BC96-D6B05B21542E}" type="presParOf" srcId="{91147130-3991-4AB3-844D-D99AB7B3251C}" destId="{E057E118-1381-4D74-B433-B4035F7AAB8A}" srcOrd="1" destOrd="0" presId="urn:microsoft.com/office/officeart/2005/8/layout/list1"/>
    <dgm:cxn modelId="{25DE0E3C-2A9F-40FB-BF57-83A14AEF2B10}" type="presParOf" srcId="{06539DA5-8A77-4660-9634-AA004C337887}" destId="{712B75DD-4806-45F8-B670-9928D919AC06}" srcOrd="5" destOrd="0" presId="urn:microsoft.com/office/officeart/2005/8/layout/list1"/>
    <dgm:cxn modelId="{FE76B249-4ECF-4F7D-83C8-A8230B3E67D4}" type="presParOf" srcId="{06539DA5-8A77-4660-9634-AA004C337887}" destId="{3AC14AE4-F881-4B00-9281-92A4AD31DEE8}" srcOrd="6" destOrd="0" presId="urn:microsoft.com/office/officeart/2005/8/layout/list1"/>
    <dgm:cxn modelId="{5E7B1850-C64C-4451-B0CC-34BBB7DB3AE6}" type="presParOf" srcId="{06539DA5-8A77-4660-9634-AA004C337887}" destId="{DE62CE42-00F9-4768-8A13-26A7B9E523E1}" srcOrd="7" destOrd="0" presId="urn:microsoft.com/office/officeart/2005/8/layout/list1"/>
    <dgm:cxn modelId="{26FE0D04-AC02-4F7E-AE76-20CF52B4E480}" type="presParOf" srcId="{06539DA5-8A77-4660-9634-AA004C337887}" destId="{0AA9D314-68DD-4210-A028-D68BFC678A82}" srcOrd="8" destOrd="0" presId="urn:microsoft.com/office/officeart/2005/8/layout/list1"/>
    <dgm:cxn modelId="{3CF050C4-47DC-4FB6-A9BC-8373E02B7740}" type="presParOf" srcId="{0AA9D314-68DD-4210-A028-D68BFC678A82}" destId="{83068BA1-0E56-4765-A35F-50AC94824CBB}" srcOrd="0" destOrd="0" presId="urn:microsoft.com/office/officeart/2005/8/layout/list1"/>
    <dgm:cxn modelId="{10B8C071-E53C-4A9A-834B-244253023374}" type="presParOf" srcId="{0AA9D314-68DD-4210-A028-D68BFC678A82}" destId="{E4E66398-4344-4309-96EF-530F52E42CCB}" srcOrd="1" destOrd="0" presId="urn:microsoft.com/office/officeart/2005/8/layout/list1"/>
    <dgm:cxn modelId="{24B4077A-6045-460A-BAE8-7A169B6A5298}" type="presParOf" srcId="{06539DA5-8A77-4660-9634-AA004C337887}" destId="{DA460228-D28E-4FE8-BB58-15443E0B7048}" srcOrd="9" destOrd="0" presId="urn:microsoft.com/office/officeart/2005/8/layout/list1"/>
    <dgm:cxn modelId="{91F251CB-CD3E-416A-AD5B-0234800AE49C}" type="presParOf" srcId="{06539DA5-8A77-4660-9634-AA004C337887}" destId="{196712AB-4E2D-4F68-9380-87D560E16A07}"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7F5BF7-A106-47D7-906C-1E7EBEF41EDD}">
      <dsp:nvSpPr>
        <dsp:cNvPr id="0" name=""/>
        <dsp:cNvSpPr/>
      </dsp:nvSpPr>
      <dsp:spPr>
        <a:xfrm>
          <a:off x="1146300" y="-4233"/>
          <a:ext cx="4724281" cy="4724281"/>
        </a:xfrm>
        <a:prstGeom prst="circularArrow">
          <a:avLst>
            <a:gd name="adj1" fmla="val 5274"/>
            <a:gd name="adj2" fmla="val 312630"/>
            <a:gd name="adj3" fmla="val 14245736"/>
            <a:gd name="adj4" fmla="val 17116724"/>
            <a:gd name="adj5" fmla="val 5477"/>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A2D246-46B3-49DC-882C-4269CE0064BE}">
      <dsp:nvSpPr>
        <dsp:cNvPr id="0" name=""/>
        <dsp:cNvSpPr/>
      </dsp:nvSpPr>
      <dsp:spPr>
        <a:xfrm>
          <a:off x="2619339" y="1812"/>
          <a:ext cx="1778204" cy="889102"/>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err="1"/>
            <a:t>Funcionalidade</a:t>
          </a:r>
          <a:endParaRPr lang="en-GB" sz="1600" kern="1200" dirty="0"/>
        </a:p>
      </dsp:txBody>
      <dsp:txXfrm>
        <a:off x="2662741" y="45214"/>
        <a:ext cx="1691400" cy="802298"/>
      </dsp:txXfrm>
    </dsp:sp>
    <dsp:sp modelId="{24619318-4E52-4187-97A5-74BA36760F9D}">
      <dsp:nvSpPr>
        <dsp:cNvPr id="0" name=""/>
        <dsp:cNvSpPr/>
      </dsp:nvSpPr>
      <dsp:spPr>
        <a:xfrm>
          <a:off x="4662365" y="1111791"/>
          <a:ext cx="1778204" cy="889102"/>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err="1"/>
            <a:t>Confiabilidade</a:t>
          </a:r>
          <a:endParaRPr lang="en-GB" sz="1600" kern="1200" dirty="0"/>
        </a:p>
      </dsp:txBody>
      <dsp:txXfrm>
        <a:off x="4705767" y="1155193"/>
        <a:ext cx="1691400" cy="802298"/>
      </dsp:txXfrm>
    </dsp:sp>
    <dsp:sp modelId="{DEEF559E-E246-41D6-8E57-D9AB8AC11310}">
      <dsp:nvSpPr>
        <dsp:cNvPr id="0" name=""/>
        <dsp:cNvSpPr/>
      </dsp:nvSpPr>
      <dsp:spPr>
        <a:xfrm>
          <a:off x="4598494" y="2804768"/>
          <a:ext cx="1778204" cy="889102"/>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err="1"/>
            <a:t>Usabilidade</a:t>
          </a:r>
          <a:endParaRPr lang="en-GB" sz="1600" kern="1200" dirty="0"/>
        </a:p>
      </dsp:txBody>
      <dsp:txXfrm>
        <a:off x="4641896" y="2848170"/>
        <a:ext cx="1691400" cy="802298"/>
      </dsp:txXfrm>
    </dsp:sp>
    <dsp:sp modelId="{172F6825-383C-4305-B4E4-A3C9ED46FECE}">
      <dsp:nvSpPr>
        <dsp:cNvPr id="0" name=""/>
        <dsp:cNvSpPr/>
      </dsp:nvSpPr>
      <dsp:spPr>
        <a:xfrm>
          <a:off x="2619339" y="3834901"/>
          <a:ext cx="1778204" cy="889102"/>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err="1"/>
            <a:t>Eficiência</a:t>
          </a:r>
          <a:endParaRPr lang="en-GB" sz="1600" kern="1200" dirty="0"/>
        </a:p>
      </dsp:txBody>
      <dsp:txXfrm>
        <a:off x="2662741" y="3878303"/>
        <a:ext cx="1691400" cy="802298"/>
      </dsp:txXfrm>
    </dsp:sp>
    <dsp:sp modelId="{AFF894AA-E9C0-408A-851A-638279C9346D}">
      <dsp:nvSpPr>
        <dsp:cNvPr id="0" name=""/>
        <dsp:cNvSpPr/>
      </dsp:nvSpPr>
      <dsp:spPr>
        <a:xfrm>
          <a:off x="818218" y="2783070"/>
          <a:ext cx="1778204" cy="889102"/>
        </a:xfrm>
        <a:prstGeom prst="roundRect">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err="1"/>
            <a:t>Manutenabilidade</a:t>
          </a:r>
          <a:endParaRPr lang="en-GB" sz="1600" kern="1200" dirty="0"/>
        </a:p>
      </dsp:txBody>
      <dsp:txXfrm>
        <a:off x="861620" y="2826472"/>
        <a:ext cx="1691400" cy="802298"/>
      </dsp:txXfrm>
    </dsp:sp>
    <dsp:sp modelId="{1A5D3304-779D-4BF4-8988-3AFE53636173}">
      <dsp:nvSpPr>
        <dsp:cNvPr id="0" name=""/>
        <dsp:cNvSpPr/>
      </dsp:nvSpPr>
      <dsp:spPr>
        <a:xfrm>
          <a:off x="682480" y="1206076"/>
          <a:ext cx="1778204" cy="889102"/>
        </a:xfrm>
        <a:prstGeom prst="roundRect">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err="1"/>
            <a:t>Portabilidade</a:t>
          </a:r>
          <a:endParaRPr lang="en-GB" sz="1600" kern="1200" dirty="0"/>
        </a:p>
      </dsp:txBody>
      <dsp:txXfrm>
        <a:off x="725882" y="1249478"/>
        <a:ext cx="1691400" cy="8022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B3C91F-F079-4A7F-8DD2-66AF42C27AF0}">
      <dsp:nvSpPr>
        <dsp:cNvPr id="0" name=""/>
        <dsp:cNvSpPr/>
      </dsp:nvSpPr>
      <dsp:spPr>
        <a:xfrm>
          <a:off x="0" y="342114"/>
          <a:ext cx="6096000" cy="101745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73117" tIns="354076" rIns="473117" bIns="120904" numCol="1" spcCol="1270" anchor="t" anchorCtr="0">
          <a:noAutofit/>
        </a:bodyPr>
        <a:lstStyle/>
        <a:p>
          <a:pPr marL="0" marR="0" lvl="0" indent="0" algn="l" defTabSz="914400" eaLnBrk="1" fontAlgn="auto" latinLnBrk="0" hangingPunct="1">
            <a:lnSpc>
              <a:spcPct val="100000"/>
            </a:lnSpc>
            <a:spcBef>
              <a:spcPct val="0"/>
            </a:spcBef>
            <a:spcAft>
              <a:spcPts val="0"/>
            </a:spcAft>
            <a:buClrTx/>
            <a:buSzTx/>
            <a:buFont typeface="Arial" panose="020B0604020202020204" pitchFamily="34" charset="0"/>
            <a:buNone/>
            <a:tabLst/>
            <a:defRPr/>
          </a:pPr>
          <a:r>
            <a:rPr lang="pt-BR" sz="1700" kern="1200" dirty="0"/>
            <a:t>Todo o conjunto de documentação gerado pelo processo de teste de software.</a:t>
          </a:r>
          <a:endParaRPr lang="en-GB" sz="1700" kern="1200" dirty="0"/>
        </a:p>
      </dsp:txBody>
      <dsp:txXfrm>
        <a:off x="0" y="342114"/>
        <a:ext cx="6096000" cy="1017450"/>
      </dsp:txXfrm>
    </dsp:sp>
    <dsp:sp modelId="{52630CF5-B770-4741-B771-E5FD5417DDEE}">
      <dsp:nvSpPr>
        <dsp:cNvPr id="0" name=""/>
        <dsp:cNvSpPr/>
      </dsp:nvSpPr>
      <dsp:spPr>
        <a:xfrm>
          <a:off x="304800" y="91194"/>
          <a:ext cx="4267200" cy="5018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755650">
            <a:lnSpc>
              <a:spcPct val="90000"/>
            </a:lnSpc>
            <a:spcBef>
              <a:spcPct val="0"/>
            </a:spcBef>
            <a:spcAft>
              <a:spcPct val="35000"/>
            </a:spcAft>
            <a:buNone/>
          </a:pPr>
          <a:r>
            <a:rPr lang="en-GB" sz="1700" kern="1200" dirty="0" err="1"/>
            <a:t>Artefatos</a:t>
          </a:r>
          <a:r>
            <a:rPr lang="en-GB" sz="1700" kern="1200" dirty="0"/>
            <a:t> de Teste</a:t>
          </a:r>
        </a:p>
      </dsp:txBody>
      <dsp:txXfrm>
        <a:off x="329298" y="115692"/>
        <a:ext cx="4218204" cy="452844"/>
      </dsp:txXfrm>
    </dsp:sp>
    <dsp:sp modelId="{3AC14AE4-F881-4B00-9281-92A4AD31DEE8}">
      <dsp:nvSpPr>
        <dsp:cNvPr id="0" name=""/>
        <dsp:cNvSpPr/>
      </dsp:nvSpPr>
      <dsp:spPr>
        <a:xfrm>
          <a:off x="0" y="1702284"/>
          <a:ext cx="6096000" cy="963900"/>
        </a:xfrm>
        <a:prstGeom prst="rect">
          <a:avLst/>
        </a:prstGeom>
        <a:solidFill>
          <a:schemeClr val="lt1">
            <a:alpha val="90000"/>
            <a:hueOff val="0"/>
            <a:satOff val="0"/>
            <a:lumOff val="0"/>
            <a:alphaOff val="0"/>
          </a:schemeClr>
        </a:solidFill>
        <a:ln w="12700" cap="flat" cmpd="sng" algn="ctr">
          <a:solidFill>
            <a:schemeClr val="accent4">
              <a:hueOff val="-427745"/>
              <a:satOff val="26802"/>
              <a:lumOff val="-549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73117" tIns="354076" rIns="473117" bIns="120904" numCol="1" spcCol="1270" anchor="t" anchorCtr="0">
          <a:noAutofit/>
        </a:bodyPr>
        <a:lstStyle/>
        <a:p>
          <a:pPr marL="171450" lvl="1" indent="-171450" algn="l" defTabSz="755650">
            <a:lnSpc>
              <a:spcPct val="90000"/>
            </a:lnSpc>
            <a:spcBef>
              <a:spcPct val="0"/>
            </a:spcBef>
            <a:spcAft>
              <a:spcPct val="15000"/>
            </a:spcAft>
            <a:buNone/>
          </a:pPr>
          <a:r>
            <a:rPr lang="pt-BR" sz="1700" kern="1200" dirty="0"/>
            <a:t>É composto por um conjunto de entradas, por Caso de Teste passos de execução e um resultado esperado</a:t>
          </a:r>
          <a:endParaRPr lang="en-GB" sz="1700" kern="1200" dirty="0"/>
        </a:p>
      </dsp:txBody>
      <dsp:txXfrm>
        <a:off x="0" y="1702284"/>
        <a:ext cx="6096000" cy="963900"/>
      </dsp:txXfrm>
    </dsp:sp>
    <dsp:sp modelId="{E057E118-1381-4D74-B433-B4035F7AAB8A}">
      <dsp:nvSpPr>
        <dsp:cNvPr id="0" name=""/>
        <dsp:cNvSpPr/>
      </dsp:nvSpPr>
      <dsp:spPr>
        <a:xfrm>
          <a:off x="304800" y="1451364"/>
          <a:ext cx="4267200" cy="501840"/>
        </a:xfrm>
        <a:prstGeom prst="roundRect">
          <a:avLst/>
        </a:prstGeom>
        <a:solidFill>
          <a:schemeClr val="accent4">
            <a:hueOff val="-427745"/>
            <a:satOff val="26802"/>
            <a:lumOff val="-549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755650">
            <a:lnSpc>
              <a:spcPct val="90000"/>
            </a:lnSpc>
            <a:spcBef>
              <a:spcPct val="0"/>
            </a:spcBef>
            <a:spcAft>
              <a:spcPct val="35000"/>
            </a:spcAft>
            <a:buNone/>
          </a:pPr>
          <a:r>
            <a:rPr lang="en-GB" sz="1700" kern="1200" dirty="0"/>
            <a:t>Caso de Teste</a:t>
          </a:r>
        </a:p>
      </dsp:txBody>
      <dsp:txXfrm>
        <a:off x="329298" y="1475862"/>
        <a:ext cx="4218204" cy="452844"/>
      </dsp:txXfrm>
    </dsp:sp>
    <dsp:sp modelId="{196712AB-4E2D-4F68-9380-87D560E16A07}">
      <dsp:nvSpPr>
        <dsp:cNvPr id="0" name=""/>
        <dsp:cNvSpPr/>
      </dsp:nvSpPr>
      <dsp:spPr>
        <a:xfrm>
          <a:off x="0" y="3008905"/>
          <a:ext cx="6096000" cy="963900"/>
        </a:xfrm>
        <a:prstGeom prst="rect">
          <a:avLst/>
        </a:prstGeom>
        <a:solidFill>
          <a:schemeClr val="lt1">
            <a:alpha val="90000"/>
            <a:hueOff val="0"/>
            <a:satOff val="0"/>
            <a:lumOff val="0"/>
            <a:alphaOff val="0"/>
          </a:schemeClr>
        </a:solidFill>
        <a:ln w="12700" cap="flat" cmpd="sng" algn="ctr">
          <a:solidFill>
            <a:schemeClr val="accent4">
              <a:hueOff val="-855490"/>
              <a:satOff val="53604"/>
              <a:lumOff val="-1098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73117" tIns="354076" rIns="473117" bIns="120904" numCol="1" spcCol="1270" anchor="t" anchorCtr="0">
          <a:noAutofit/>
        </a:bodyPr>
        <a:lstStyle/>
        <a:p>
          <a:pPr marL="171450" lvl="1" indent="-171450" algn="l" defTabSz="755650">
            <a:lnSpc>
              <a:spcPct val="90000"/>
            </a:lnSpc>
            <a:spcBef>
              <a:spcPct val="0"/>
            </a:spcBef>
            <a:spcAft>
              <a:spcPct val="15000"/>
            </a:spcAft>
            <a:buNone/>
          </a:pPr>
          <a:r>
            <a:rPr lang="pt-BR" sz="1700" kern="1200" dirty="0"/>
            <a:t>É composto por um conjunto de casos de teste definidos para uma determinada especificação.</a:t>
          </a:r>
          <a:endParaRPr lang="en-GB" sz="1700" kern="1200" dirty="0"/>
        </a:p>
      </dsp:txBody>
      <dsp:txXfrm>
        <a:off x="0" y="3008905"/>
        <a:ext cx="6096000" cy="963900"/>
      </dsp:txXfrm>
    </dsp:sp>
    <dsp:sp modelId="{E4E66398-4344-4309-96EF-530F52E42CCB}">
      <dsp:nvSpPr>
        <dsp:cNvPr id="0" name=""/>
        <dsp:cNvSpPr/>
      </dsp:nvSpPr>
      <dsp:spPr>
        <a:xfrm>
          <a:off x="304800" y="2757985"/>
          <a:ext cx="4267200" cy="501840"/>
        </a:xfrm>
        <a:prstGeom prst="roundRect">
          <a:avLst/>
        </a:prstGeom>
        <a:solidFill>
          <a:schemeClr val="accent4">
            <a:hueOff val="-855490"/>
            <a:satOff val="53604"/>
            <a:lumOff val="-1098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755650">
            <a:lnSpc>
              <a:spcPct val="90000"/>
            </a:lnSpc>
            <a:spcBef>
              <a:spcPct val="0"/>
            </a:spcBef>
            <a:spcAft>
              <a:spcPct val="35000"/>
            </a:spcAft>
            <a:buNone/>
          </a:pPr>
          <a:r>
            <a:rPr lang="en-GB" sz="1700" kern="1200" dirty="0" err="1"/>
            <a:t>Roteiro</a:t>
          </a:r>
          <a:r>
            <a:rPr lang="en-GB" sz="1700" kern="1200" dirty="0"/>
            <a:t> de Teste</a:t>
          </a:r>
        </a:p>
      </dsp:txBody>
      <dsp:txXfrm>
        <a:off x="329298" y="2782483"/>
        <a:ext cx="4218204" cy="452844"/>
      </dsp:txXfrm>
    </dsp:sp>
  </dsp:spTree>
</dsp:drawing>
</file>

<file path=ppt/diagrams/layout1.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497A9A2-04D9-49F4-A323-43775074701C}" type="datetime1">
              <a:rPr lang="en-GB" smtClean="0"/>
              <a:t>08/01/2025</a:t>
            </a:fld>
            <a:endParaRPr lang="en-GB"/>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65AE8BC-2AB3-9E4C-9797-2A6F8A74C74E}" type="slidenum">
              <a:rPr lang="en-GB" smtClean="0"/>
              <a:t>‹nº›</a:t>
            </a:fld>
            <a:endParaRPr lang="en-GB"/>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D9AD85-B496-451C-A9B5-64589B09AB2F}" type="datetime1">
              <a:rPr lang="en-GB" smtClean="0"/>
              <a:pPr/>
              <a:t>06/01/2025</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228B34ED-4CDD-41C9-90F7-D768D5559A6F}" type="slidenum">
              <a:rPr lang="en-GB" noProof="0" smtClean="0"/>
              <a:t>‹nº›</a:t>
            </a:fld>
            <a:endParaRPr lang="en-GB" noProof="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1</a:t>
            </a:fld>
            <a:endParaRPr lang="en-GB"/>
          </a:p>
        </p:txBody>
      </p:sp>
    </p:spTree>
    <p:extLst>
      <p:ext uri="{BB962C8B-B14F-4D97-AF65-F5344CB8AC3E}">
        <p14:creationId xmlns:p14="http://schemas.microsoft.com/office/powerpoint/2010/main" val="3796574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32</a:t>
            </a:fld>
            <a:endParaRPr lang="en-GB"/>
          </a:p>
        </p:txBody>
      </p:sp>
    </p:spTree>
    <p:extLst>
      <p:ext uri="{BB962C8B-B14F-4D97-AF65-F5344CB8AC3E}">
        <p14:creationId xmlns:p14="http://schemas.microsoft.com/office/powerpoint/2010/main" val="2575837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39</a:t>
            </a:fld>
            <a:endParaRPr lang="en-GB"/>
          </a:p>
        </p:txBody>
      </p:sp>
    </p:spTree>
    <p:extLst>
      <p:ext uri="{BB962C8B-B14F-4D97-AF65-F5344CB8AC3E}">
        <p14:creationId xmlns:p14="http://schemas.microsoft.com/office/powerpoint/2010/main" val="8738688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45</a:t>
            </a:fld>
            <a:endParaRPr lang="en-GB"/>
          </a:p>
        </p:txBody>
      </p:sp>
    </p:spTree>
    <p:extLst>
      <p:ext uri="{BB962C8B-B14F-4D97-AF65-F5344CB8AC3E}">
        <p14:creationId xmlns:p14="http://schemas.microsoft.com/office/powerpoint/2010/main" val="4248843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46</a:t>
            </a:fld>
            <a:endParaRPr lang="en-GB"/>
          </a:p>
        </p:txBody>
      </p:sp>
    </p:spTree>
    <p:extLst>
      <p:ext uri="{BB962C8B-B14F-4D97-AF65-F5344CB8AC3E}">
        <p14:creationId xmlns:p14="http://schemas.microsoft.com/office/powerpoint/2010/main" val="32207552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49</a:t>
            </a:fld>
            <a:endParaRPr lang="en-GB"/>
          </a:p>
        </p:txBody>
      </p:sp>
    </p:spTree>
    <p:extLst>
      <p:ext uri="{BB962C8B-B14F-4D97-AF65-F5344CB8AC3E}">
        <p14:creationId xmlns:p14="http://schemas.microsoft.com/office/powerpoint/2010/main" val="24649518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57</a:t>
            </a:fld>
            <a:endParaRPr lang="en-GB"/>
          </a:p>
        </p:txBody>
      </p:sp>
    </p:spTree>
    <p:extLst>
      <p:ext uri="{BB962C8B-B14F-4D97-AF65-F5344CB8AC3E}">
        <p14:creationId xmlns:p14="http://schemas.microsoft.com/office/powerpoint/2010/main" val="1632949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2</a:t>
            </a:fld>
            <a:endParaRPr lang="en-GB"/>
          </a:p>
        </p:txBody>
      </p:sp>
    </p:spTree>
    <p:extLst>
      <p:ext uri="{BB962C8B-B14F-4D97-AF65-F5344CB8AC3E}">
        <p14:creationId xmlns:p14="http://schemas.microsoft.com/office/powerpoint/2010/main" val="35525083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5</a:t>
            </a:fld>
            <a:endParaRPr lang="en-GB"/>
          </a:p>
        </p:txBody>
      </p:sp>
    </p:spTree>
    <p:extLst>
      <p:ext uri="{BB962C8B-B14F-4D97-AF65-F5344CB8AC3E}">
        <p14:creationId xmlns:p14="http://schemas.microsoft.com/office/powerpoint/2010/main" val="1632949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8</a:t>
            </a:fld>
            <a:endParaRPr lang="en-GB"/>
          </a:p>
        </p:txBody>
      </p:sp>
    </p:spTree>
    <p:extLst>
      <p:ext uri="{BB962C8B-B14F-4D97-AF65-F5344CB8AC3E}">
        <p14:creationId xmlns:p14="http://schemas.microsoft.com/office/powerpoint/2010/main" val="3392505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9</a:t>
            </a:fld>
            <a:endParaRPr lang="en-GB"/>
          </a:p>
        </p:txBody>
      </p:sp>
    </p:spTree>
    <p:extLst>
      <p:ext uri="{BB962C8B-B14F-4D97-AF65-F5344CB8AC3E}">
        <p14:creationId xmlns:p14="http://schemas.microsoft.com/office/powerpoint/2010/main" val="995862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10</a:t>
            </a:fld>
            <a:endParaRPr lang="en-GB"/>
          </a:p>
        </p:txBody>
      </p:sp>
    </p:spTree>
    <p:extLst>
      <p:ext uri="{BB962C8B-B14F-4D97-AF65-F5344CB8AC3E}">
        <p14:creationId xmlns:p14="http://schemas.microsoft.com/office/powerpoint/2010/main" val="2722416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11</a:t>
            </a:fld>
            <a:endParaRPr lang="en-GB"/>
          </a:p>
        </p:txBody>
      </p:sp>
    </p:spTree>
    <p:extLst>
      <p:ext uri="{BB962C8B-B14F-4D97-AF65-F5344CB8AC3E}">
        <p14:creationId xmlns:p14="http://schemas.microsoft.com/office/powerpoint/2010/main" val="35739416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18</a:t>
            </a:fld>
            <a:endParaRPr lang="en-GB"/>
          </a:p>
        </p:txBody>
      </p:sp>
    </p:spTree>
    <p:extLst>
      <p:ext uri="{BB962C8B-B14F-4D97-AF65-F5344CB8AC3E}">
        <p14:creationId xmlns:p14="http://schemas.microsoft.com/office/powerpoint/2010/main" val="32207552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228B34ED-4CDD-41C9-90F7-D768D5559A6F}" type="slidenum">
              <a:rPr lang="en-GB" smtClean="0"/>
              <a:t>27</a:t>
            </a:fld>
            <a:endParaRPr lang="en-GB"/>
          </a:p>
        </p:txBody>
      </p:sp>
    </p:spTree>
    <p:extLst>
      <p:ext uri="{BB962C8B-B14F-4D97-AF65-F5344CB8AC3E}">
        <p14:creationId xmlns:p14="http://schemas.microsoft.com/office/powerpoint/2010/main" val="2575837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rtlCol="0"/>
          <a:lstStyle>
            <a:lvl1pPr marL="0" indent="0" algn="ctr">
              <a:buNone/>
              <a:defRPr/>
            </a:lvl1pPr>
          </a:lstStyle>
          <a:p>
            <a:pPr rtl="0"/>
            <a:r>
              <a:rPr lang="pt-BR" noProof="0"/>
              <a:t>Clique no ícone para adicionar uma imagem</a:t>
            </a:r>
            <a:endParaRPr lang="en-GB" noProof="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p:nvPr>
        </p:nvSpPr>
        <p:spPr>
          <a:xfrm>
            <a:off x="3512343" y="5922140"/>
            <a:ext cx="5167313" cy="518795"/>
          </a:xfrm>
        </p:spPr>
        <p:txBody>
          <a:bodyPr rtlCol="0">
            <a:noAutofit/>
          </a:bodyPr>
          <a:lstStyle>
            <a:lvl1pPr marL="0" indent="0" algn="ctr">
              <a:buNone/>
              <a:defRPr sz="1800" spc="300">
                <a:solidFill>
                  <a:schemeClr val="tx1"/>
                </a:solidFill>
              </a:defRPr>
            </a:lvl1pPr>
            <a:lvl2pPr marL="457200" indent="0">
              <a:buNone/>
              <a:defRPr/>
            </a:lvl2pPr>
          </a:lstStyle>
          <a:p>
            <a:pPr lvl="0" rtl="0"/>
            <a:r>
              <a:rPr lang="pt-BR" noProof="0"/>
              <a:t>Clique para editar os estilos de texto Mestres</a:t>
            </a:r>
          </a:p>
        </p:txBody>
      </p:sp>
      <p:sp>
        <p:nvSpPr>
          <p:cNvPr id="7" name="Text Placeholder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4038600" y="3608511"/>
            <a:ext cx="41148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rtlCol="0">
            <a:noAutofit/>
          </a:bodyPr>
          <a:lstStyle>
            <a:lvl1pPr marL="0" indent="0" algn="ctr">
              <a:buNone/>
              <a:defRPr sz="1800" cap="all" baseline="0"/>
            </a:lvl1pPr>
          </a:lstStyle>
          <a:p>
            <a:pPr rtl="0"/>
            <a:r>
              <a:rPr lang="en-GB" spc="300" noProof="0"/>
              <a:t>ANNUAL REVIEW</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2445633"/>
            <a:ext cx="11490325" cy="823913"/>
          </a:xfrm>
        </p:spPr>
        <p:txBody>
          <a:bodyPr rtlCol="0">
            <a:noAutofit/>
          </a:bodyPr>
          <a:lstStyle>
            <a:lvl1pPr>
              <a:lnSpc>
                <a:spcPct val="150000"/>
              </a:lnSpc>
              <a:spcBef>
                <a:spcPts val="1000"/>
              </a:spcBef>
              <a:defRPr sz="4000" cap="all" spc="300" baseline="0"/>
            </a:lvl1pPr>
          </a:lstStyle>
          <a:p>
            <a:pPr rtl="0"/>
            <a:r>
              <a:rPr lang="en-GB" noProof="0"/>
              <a:t>Click to edit Master TEXT styles</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58000"/>
          </a:xfrm>
          <a:effectLst/>
        </p:spPr>
        <p:txBody>
          <a:bodyPr rtlCol="0" anchor="ctr"/>
          <a:lstStyle>
            <a:lvl1pPr marL="0" indent="0" algn="ctr">
              <a:buNone/>
              <a:defRPr/>
            </a:lvl1pPr>
          </a:lstStyle>
          <a:p>
            <a:pPr rtl="0"/>
            <a:r>
              <a:rPr lang="pt-BR" noProof="0"/>
              <a:t>Clique no ícone para adicionar uma imagem</a:t>
            </a:r>
            <a:endParaRPr lang="en-GB" noProof="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8C2E478F-E849-4A8C-AF1F-CBCC78A7CBFA}" type="slidenum">
              <a:rPr lang="en-GB" noProof="0" smtClean="0"/>
              <a:t>‹nº›</a:t>
            </a:fld>
            <a:endParaRPr lang="en-GB" noProof="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1661160"/>
            <a:ext cx="4646246" cy="2218585"/>
          </a:xfrm>
        </p:spPr>
        <p:txBody>
          <a:bodyPr rtlCol="0">
            <a:noAutofit/>
          </a:bodyPr>
          <a:lstStyle>
            <a:lvl1pPr>
              <a:defRPr/>
            </a:lvl1pPr>
          </a:lstStyle>
          <a:p>
            <a:pPr marL="0" indent="0" rtl="0">
              <a:lnSpc>
                <a:spcPct val="100000"/>
              </a:lnSpc>
              <a:buNone/>
            </a:pPr>
            <a:r>
              <a:rPr lang="en-GB" sz="1600" noProof="0">
                <a:cs typeface="Biome Light" panose="020B0303030204020804" pitchFamily="34" charset="0"/>
              </a:rPr>
              <a:t>Click to edit master text style.</a:t>
            </a:r>
          </a:p>
          <a:p>
            <a:pPr marL="0" indent="0" rtl="0">
              <a:buNone/>
            </a:pPr>
            <a:endParaRPr lang="en-GB" noProof="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fld id="{8C2E478F-E849-4A8C-AF1F-CBCC78A7CBFA}" type="slidenum">
              <a:rPr lang="en-GB" noProof="0" smtClean="0"/>
              <a:pPr rtl="0"/>
              <a:t>‹nº›</a:t>
            </a:fld>
            <a:endParaRPr lang="en-GB" noProof="0"/>
          </a:p>
        </p:txBody>
      </p:sp>
      <p:sp>
        <p:nvSpPr>
          <p:cNvPr id="7" name="Title 1">
            <a:extLst>
              <a:ext uri="{FF2B5EF4-FFF2-40B4-BE49-F238E27FC236}">
                <a16:creationId xmlns:a16="http://schemas.microsoft.com/office/drawing/2014/main" id="{76CDEBF2-B5C9-4887-B717-81C3D1A73CA9}"/>
              </a:ext>
            </a:extLst>
          </p:cNvPr>
          <p:cNvSpPr>
            <a:spLocks noGrp="1"/>
          </p:cNvSpPr>
          <p:nvPr>
            <p:ph type="title"/>
          </p:nvPr>
        </p:nvSpPr>
        <p:spPr>
          <a:xfrm>
            <a:off x="6095999" y="612037"/>
            <a:ext cx="5897218" cy="884238"/>
          </a:xfrm>
        </p:spPr>
        <p:txBody>
          <a:bodyPr lIns="91440" rIns="91440" rtlCol="0" anchor="t">
            <a:noAutofit/>
          </a:bodyPr>
          <a:lstStyle>
            <a:lvl1pPr algn="l">
              <a:lnSpc>
                <a:spcPct val="150000"/>
              </a:lnSpc>
              <a:spcBef>
                <a:spcPts val="1000"/>
              </a:spcBef>
              <a:defRPr sz="3200">
                <a:solidFill>
                  <a:schemeClr val="tx1"/>
                </a:solidFill>
              </a:defRPr>
            </a:lvl1pPr>
          </a:lstStyle>
          <a:p>
            <a:pPr rtl="0"/>
            <a:r>
              <a:rPr lang="pt-BR" noProof="0"/>
              <a:t>Clique para editar o título Mestre</a:t>
            </a:r>
            <a:endParaRPr lang="en-GB" noProof="0"/>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371319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rtlCol="0"/>
          <a:lstStyle>
            <a:lvl1pPr marL="0" indent="0" algn="ctr">
              <a:buNone/>
              <a:defRPr/>
            </a:lvl1pPr>
          </a:lstStyle>
          <a:p>
            <a:pPr rtl="0"/>
            <a:r>
              <a:rPr lang="pt-BR" noProof="0"/>
              <a:t>Clique no ícone para adicionar uma imagem</a:t>
            </a:r>
            <a:endParaRPr lang="en-GB" noProof="0"/>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rtlCol="0">
            <a:noAutofit/>
          </a:bodyPr>
          <a:lstStyle/>
          <a:p>
            <a:pPr rtl="0"/>
            <a:r>
              <a:rPr lang="pt-BR" sz="4000" spc="300" noProof="0"/>
              <a:t>Clique para editar o título Mestre</a:t>
            </a:r>
            <a:endParaRPr lang="en-GB" sz="4000" spc="300" noProof="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rtlCol="0">
            <a:noAutofit/>
          </a:bodyPr>
          <a:lstStyle>
            <a:lvl1pPr marL="0" indent="0" algn="ctr">
              <a:buNone/>
              <a:defRPr sz="1800" spc="300">
                <a:solidFill>
                  <a:schemeClr val="tx1"/>
                </a:solidFill>
              </a:defRPr>
            </a:lvl1pPr>
            <a:lvl2pPr marL="457200" indent="0">
              <a:buNone/>
              <a:defRPr/>
            </a:lvl2pPr>
          </a:lstStyle>
          <a:p>
            <a:pPr lvl="0" rtl="0"/>
            <a:r>
              <a:rPr lang="en-GB" noProof="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rtlCol="0">
            <a:noAutofit/>
          </a:bodyPr>
          <a:lstStyle>
            <a:lvl1pPr marL="0" indent="0" algn="ctr">
              <a:buNone/>
              <a:defRPr sz="1800" spc="300">
                <a:solidFill>
                  <a:schemeClr val="tx1"/>
                </a:solidFill>
              </a:defRPr>
            </a:lvl1pPr>
            <a:lvl2pPr marL="457200" indent="0">
              <a:buNone/>
              <a:defRPr/>
            </a:lvl2pPr>
          </a:lstStyle>
          <a:p>
            <a:pPr lvl="0" rtl="0"/>
            <a:r>
              <a:rPr lang="en-GB" noProof="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rtlCol="0">
            <a:noAutofit/>
          </a:bodyPr>
          <a:lstStyle>
            <a:lvl1pPr marL="0" indent="0" algn="ctr">
              <a:buNone/>
              <a:defRPr sz="1800" spc="300">
                <a:solidFill>
                  <a:schemeClr val="tx1"/>
                </a:solidFill>
              </a:defRPr>
            </a:lvl1pPr>
            <a:lvl2pPr marL="457200" indent="0">
              <a:buNone/>
              <a:defRPr/>
            </a:lvl2pPr>
          </a:lstStyle>
          <a:p>
            <a:pPr lvl="0" rtl="0"/>
            <a:r>
              <a:rPr lang="en-GB" noProof="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rtlCol="0">
            <a:noAutofit/>
          </a:bodyPr>
          <a:lstStyle>
            <a:lvl1pPr marL="0" indent="0" algn="ctr">
              <a:buNone/>
              <a:defRPr sz="1800" spc="300">
                <a:solidFill>
                  <a:schemeClr val="tx1"/>
                </a:solidFill>
              </a:defRPr>
            </a:lvl1pPr>
            <a:lvl2pPr marL="457200" indent="0">
              <a:buNone/>
              <a:defRPr/>
            </a:lvl2pPr>
          </a:lstStyle>
          <a:p>
            <a:pPr lvl="0" rtl="0"/>
            <a:r>
              <a:rPr lang="en-GB" noProof="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rtlCol="0">
            <a:noAutofit/>
          </a:bodyPr>
          <a:lstStyle>
            <a:lvl1pPr marL="0" indent="0">
              <a:buNone/>
              <a:defRPr/>
            </a:lvl1pPr>
          </a:lstStyle>
          <a:p>
            <a:pPr rtl="0"/>
            <a:r>
              <a:rPr lang="en-GB" noProof="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rtlCol="0">
            <a:noAutofit/>
          </a:bodyPr>
          <a:lstStyle>
            <a:lvl1pPr marL="0" indent="0">
              <a:buNone/>
              <a:defRPr/>
            </a:lvl1pPr>
          </a:lstStyle>
          <a:p>
            <a:pPr rtl="0"/>
            <a:r>
              <a:rPr lang="en-GB" noProof="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rtlCol="0">
            <a:noAutofit/>
          </a:bodyPr>
          <a:lstStyle>
            <a:lvl1pPr marL="0" indent="0">
              <a:buNone/>
              <a:defRPr/>
            </a:lvl1pPr>
          </a:lstStyle>
          <a:p>
            <a:pPr rtl="0"/>
            <a:r>
              <a:rPr lang="en-GB" noProof="0"/>
              <a:t>Icon</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p:spPr>
        <p:txBody>
          <a:bodyPr rtlCol="0" anchor="ctr"/>
          <a:lstStyle>
            <a:lvl1pPr marL="0" indent="0" algn="ctr">
              <a:buNone/>
              <a:defRPr/>
            </a:lvl1pPr>
          </a:lstStyle>
          <a:p>
            <a:pPr rtl="0"/>
            <a:r>
              <a:rPr lang="pt-BR" noProof="0"/>
              <a:t>Clique no ícone para adicionar uma imagem</a:t>
            </a:r>
            <a:endParaRPr lang="en-GB" noProof="0"/>
          </a:p>
        </p:txBody>
      </p:sp>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19" y="642927"/>
            <a:ext cx="4846320" cy="1435947"/>
          </a:xfrm>
        </p:spPr>
        <p:txBody>
          <a:bodyPr rtlCol="0" anchor="t">
            <a:noAutofit/>
          </a:bodyPr>
          <a:lstStyle>
            <a:lvl1pPr algn="l">
              <a:lnSpc>
                <a:spcPct val="150000"/>
              </a:lnSpc>
              <a:spcBef>
                <a:spcPts val="1000"/>
              </a:spcBef>
              <a:defRPr sz="5400" baseline="0"/>
            </a:lvl1pPr>
          </a:lstStyle>
          <a:p>
            <a:pPr rtl="0"/>
            <a:r>
              <a:rPr lang="en-GB" noProof="0"/>
              <a:t>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rtlCol="0"/>
          <a:lstStyle/>
          <a:p>
            <a:pPr rtl="0"/>
            <a:fld id="{8C2E478F-E849-4A8C-AF1F-CBCC78A7CBFA}" type="slidenum">
              <a:rPr lang="en-GB" noProof="0" smtClean="0"/>
              <a:t>‹nº›</a:t>
            </a:fld>
            <a:endParaRPr lang="en-GB" noProof="0"/>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rtlCol="0">
            <a:noAutofit/>
          </a:bodyPr>
          <a:lstStyle>
            <a:lvl1pPr marL="0" indent="0">
              <a:buNone/>
              <a:defRPr sz="1800" spc="300"/>
            </a:lvl1pPr>
          </a:lstStyle>
          <a:p>
            <a:pPr lvl="0" rtl="0"/>
            <a:r>
              <a:rPr lang="en-GB" noProof="0"/>
              <a:t>CLICK TO EDIT MASTER TEXT STYLES</a:t>
            </a:r>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225539"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400" spc="300" baseline="0" dirty="0">
                <a:solidFill>
                  <a:schemeClr val="lt1"/>
                </a:solidFill>
              </a:defRPr>
            </a:lvl1pPr>
          </a:lstStyle>
          <a:p>
            <a:pPr marL="0" lvl="0" algn="ctr" rtl="0"/>
            <a:r>
              <a:rPr lang="en-GB" noProof="0"/>
              <a:t>CLICK TO 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p:spPr>
        <p:txBody>
          <a:bodyPr rtlCol="0" anchor="ctr"/>
          <a:lstStyle>
            <a:lvl1pPr marL="0" indent="0" algn="ctr">
              <a:buNone/>
              <a:defRPr/>
            </a:lvl1pPr>
          </a:lstStyle>
          <a:p>
            <a:pPr rtl="0"/>
            <a:r>
              <a:rPr lang="pt-BR" noProof="0"/>
              <a:t>Clique no ícone para adicionar uma imagem</a:t>
            </a:r>
            <a:endParaRPr lang="en-GB" noProof="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8C2E478F-E849-4A8C-AF1F-CBCC78A7CBFA}" type="slidenum">
              <a:rPr lang="en-GB" noProof="0" smtClean="0"/>
              <a:t>‹nº›</a:t>
            </a:fld>
            <a:endParaRPr lang="en-GB" noProof="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2799617"/>
            <a:ext cx="4646246" cy="2218585"/>
          </a:xfrm>
        </p:spPr>
        <p:txBody>
          <a:bodyPr rtlCol="0">
            <a:noAutofit/>
          </a:bodyPr>
          <a:lstStyle>
            <a:lvl1pPr>
              <a:defRPr/>
            </a:lvl1pPr>
          </a:lstStyle>
          <a:p>
            <a:pPr marL="0" indent="0" rtl="0">
              <a:lnSpc>
                <a:spcPct val="100000"/>
              </a:lnSpc>
              <a:buNone/>
            </a:pPr>
            <a:r>
              <a:rPr lang="en-GB" sz="1600" noProof="0">
                <a:cs typeface="Biome Light" panose="020B0303030204020804" pitchFamily="34" charset="0"/>
              </a:rPr>
              <a:t>Click to edit master text style.</a:t>
            </a:r>
          </a:p>
          <a:p>
            <a:pPr marL="0" indent="0" rtl="0">
              <a:buNone/>
            </a:pPr>
            <a:endParaRPr lang="en-GB" noProof="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fld id="{8C2E478F-E849-4A8C-AF1F-CBCC78A7CBFA}" type="slidenum">
              <a:rPr lang="en-GB" noProof="0" smtClean="0"/>
              <a:pPr rtl="0"/>
              <a:t>‹nº›</a:t>
            </a:fld>
            <a:endParaRPr lang="en-GB" noProof="0"/>
          </a:p>
        </p:txBody>
      </p:sp>
      <p:sp>
        <p:nvSpPr>
          <p:cNvPr id="2" name="Title 1">
            <a:extLst>
              <a:ext uri="{FF2B5EF4-FFF2-40B4-BE49-F238E27FC236}">
                <a16:creationId xmlns:a16="http://schemas.microsoft.com/office/drawing/2014/main" id="{3CB0E4A3-5566-43FE-A59F-2C4F4FE7F32A}"/>
              </a:ext>
            </a:extLst>
          </p:cNvPr>
          <p:cNvSpPr>
            <a:spLocks noGrp="1"/>
          </p:cNvSpPr>
          <p:nvPr>
            <p:ph type="title"/>
          </p:nvPr>
        </p:nvSpPr>
        <p:spPr>
          <a:xfrm>
            <a:off x="6095999" y="612037"/>
            <a:ext cx="5897218" cy="884238"/>
          </a:xfrm>
        </p:spPr>
        <p:txBody>
          <a:bodyPr lIns="91440" rIns="91440" rtlCol="0" anchor="t">
            <a:noAutofit/>
          </a:bodyPr>
          <a:lstStyle>
            <a:lvl1pPr algn="l">
              <a:lnSpc>
                <a:spcPct val="150000"/>
              </a:lnSpc>
              <a:spcBef>
                <a:spcPts val="1000"/>
              </a:spcBef>
              <a:defRPr sz="3200">
                <a:solidFill>
                  <a:schemeClr val="tx1"/>
                </a:solidFill>
              </a:defRPr>
            </a:lvl1pPr>
          </a:lstStyle>
          <a:p>
            <a:pPr rtl="0"/>
            <a:r>
              <a:rPr lang="pt-BR" noProof="0"/>
              <a:t>Clique para editar o título Mestre</a:t>
            </a:r>
            <a:endParaRPr lang="en-GB" noProof="0"/>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rtlCol="0" anchor="ctr"/>
          <a:lstStyle>
            <a:lvl1pPr marL="0" indent="0" algn="ctr">
              <a:buNone/>
              <a:defRPr/>
            </a:lvl1pPr>
          </a:lstStyle>
          <a:p>
            <a:pPr rtl="0"/>
            <a:r>
              <a:rPr lang="pt-BR" noProof="0"/>
              <a:t>Clique no ícone para adicionar uma imagem</a:t>
            </a:r>
            <a:endParaRPr lang="en-GB" noProof="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262871"/>
            <a:ext cx="5251450" cy="1661297"/>
          </a:xfrm>
        </p:spPr>
        <p:txBody>
          <a:bodyPr rtlCol="0" anchor="b"/>
          <a:lstStyle>
            <a:lvl1pPr algn="l">
              <a:defRPr sz="6000" spc="300"/>
            </a:lvl1pPr>
          </a:lstStyle>
          <a:p>
            <a:pPr rtl="0"/>
            <a:r>
              <a:rPr lang="en-GB" noProof="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251450"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rtlCol="0" anchor="ctr">
            <a:noAutofit/>
          </a:bodyPr>
          <a:lstStyle>
            <a:lvl1pPr marL="0" indent="0" algn="ctr">
              <a:lnSpc>
                <a:spcPct val="100000"/>
              </a:lnSpc>
              <a:buNone/>
              <a:defRPr sz="1400" cap="all" spc="6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rtlCol="0"/>
          <a:lstStyle/>
          <a:p>
            <a:pPr rtl="0"/>
            <a:fld id="{8C2E478F-E849-4A8C-AF1F-CBCC78A7CBFA}" type="slidenum">
              <a:rPr lang="en-GB" noProof="0" smtClean="0"/>
              <a:t>‹nº›</a:t>
            </a:fld>
            <a:endParaRPr lang="en-GB" noProof="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rtlCol="0">
            <a:noAutofit/>
          </a:bodyPr>
          <a:lstStyle>
            <a:lvl1pPr algn="l">
              <a:defRPr sz="3200" spc="300"/>
            </a:lvl1pPr>
          </a:lstStyle>
          <a:p>
            <a:pPr rtl="0"/>
            <a:r>
              <a:rPr lang="en-GB" noProof="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263841"/>
            <a:ext cx="4018722" cy="4636392"/>
          </a:xfrm>
        </p:spPr>
        <p:txBody>
          <a:bodyPr lIns="0" rIns="0" rtlCol="0">
            <a:no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rtl="0"/>
            <a:r>
              <a:rPr lang="pt-BR" noProof="0"/>
              <a:t>Clique para editar os estilos de texto Mestres</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endParaRPr lang="en-GB" noProof="0"/>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pPr rtl="0"/>
            <a:fld id="{8C2E478F-E849-4A8C-AF1F-CBCC78A7CBFA}" type="slidenum">
              <a:rPr lang="en-GB" noProof="0" smtClean="0"/>
              <a:t>‹nº›</a:t>
            </a:fld>
            <a:endParaRPr lang="en-GB" noProof="0"/>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p:nvPr>
        </p:nvSpPr>
        <p:spPr>
          <a:xfrm>
            <a:off x="736600" y="365125"/>
            <a:ext cx="2997200" cy="1781979"/>
          </a:xfrm>
        </p:spPr>
        <p:txBody>
          <a:bodyPr rtlCol="0">
            <a:noAutofit/>
          </a:bodyPr>
          <a:lstStyle/>
          <a:p>
            <a:pPr rtl="0"/>
            <a:r>
              <a:rPr lang="pt-BR" noProof="0"/>
              <a:t>Clique no ícone para adicionar uma imagem</a:t>
            </a:r>
            <a:endParaRPr lang="en-GB" noProof="0"/>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p:nvPr>
        </p:nvSpPr>
        <p:spPr>
          <a:xfrm>
            <a:off x="4051300" y="365125"/>
            <a:ext cx="2997200" cy="1781979"/>
          </a:xfrm>
        </p:spPr>
        <p:txBody>
          <a:bodyPr rtlCol="0">
            <a:noAutofit/>
          </a:bodyPr>
          <a:lstStyle/>
          <a:p>
            <a:pPr rtl="0"/>
            <a:r>
              <a:rPr lang="pt-BR" noProof="0"/>
              <a:t>Clique no ícone para adicionar uma imagem</a:t>
            </a:r>
            <a:endParaRPr lang="en-GB" noProof="0"/>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p:nvPr>
        </p:nvSpPr>
        <p:spPr>
          <a:xfrm>
            <a:off x="736600" y="2422525"/>
            <a:ext cx="2997200" cy="1781979"/>
          </a:xfrm>
        </p:spPr>
        <p:txBody>
          <a:bodyPr rtlCol="0">
            <a:noAutofit/>
          </a:bodyPr>
          <a:lstStyle/>
          <a:p>
            <a:pPr rtl="0"/>
            <a:r>
              <a:rPr lang="pt-BR" noProof="0"/>
              <a:t>Clique no ícone para adicionar uma imagem</a:t>
            </a:r>
            <a:endParaRPr lang="en-GB" noProof="0"/>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p:nvPr>
        </p:nvSpPr>
        <p:spPr>
          <a:xfrm>
            <a:off x="4051300" y="2422525"/>
            <a:ext cx="2997200" cy="1781979"/>
          </a:xfrm>
        </p:spPr>
        <p:txBody>
          <a:bodyPr rtlCol="0">
            <a:noAutofit/>
          </a:bodyPr>
          <a:lstStyle/>
          <a:p>
            <a:pPr rtl="0"/>
            <a:r>
              <a:rPr lang="pt-BR" noProof="0"/>
              <a:t>Clique no ícone para adicionar uma imagem</a:t>
            </a:r>
            <a:endParaRPr lang="en-GB" noProof="0"/>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p:nvPr>
        </p:nvSpPr>
        <p:spPr>
          <a:xfrm>
            <a:off x="736600" y="4479925"/>
            <a:ext cx="2997200" cy="1781979"/>
          </a:xfrm>
        </p:spPr>
        <p:txBody>
          <a:bodyPr rtlCol="0">
            <a:noAutofit/>
          </a:bodyPr>
          <a:lstStyle/>
          <a:p>
            <a:pPr rtl="0"/>
            <a:r>
              <a:rPr lang="pt-BR" noProof="0"/>
              <a:t>Clique no ícone para adicionar uma imagem</a:t>
            </a:r>
            <a:endParaRPr lang="en-GB" noProof="0"/>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p:nvPr>
        </p:nvSpPr>
        <p:spPr>
          <a:xfrm>
            <a:off x="4051300" y="4479925"/>
            <a:ext cx="2997200" cy="1781979"/>
          </a:xfrm>
        </p:spPr>
        <p:txBody>
          <a:bodyPr rtlCol="0">
            <a:noAutofit/>
          </a:bodyPr>
          <a:lstStyle/>
          <a:p>
            <a:pPr rtl="0"/>
            <a:r>
              <a:rPr lang="pt-BR" noProof="0"/>
              <a:t>Clique no ícone para adicionar uma imagem</a:t>
            </a:r>
            <a:endParaRPr lang="en-GB" noProof="0"/>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noProof="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p:nvPr>
        </p:nvSpPr>
        <p:spPr>
          <a:xfrm>
            <a:off x="594519" y="767791"/>
            <a:ext cx="11002962" cy="823913"/>
          </a:xfrm>
        </p:spPr>
        <p:txBody>
          <a:bodyPr rtlCol="0">
            <a:noAutofit/>
          </a:bodyPr>
          <a:lstStyle>
            <a:lvl1pPr>
              <a:defRPr sz="4800" spc="300"/>
            </a:lvl1pPr>
          </a:lstStyle>
          <a:p>
            <a:pPr rtl="0"/>
            <a:r>
              <a:rPr lang="pt-BR" noProof="0"/>
              <a:t>Clique para editar o título Mestre</a:t>
            </a:r>
            <a:endParaRPr lang="en-GB" noProof="0"/>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rtlCol="0"/>
          <a:lstStyle/>
          <a:p>
            <a:pPr rtl="0"/>
            <a:r>
              <a:rPr lang="en-GB" noProof="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rtlCol="0"/>
          <a:lstStyle/>
          <a:p>
            <a:pPr rtl="0"/>
            <a:fld id="{8C2E478F-E849-4A8C-AF1F-CBCC78A7CBFA}" type="slidenum">
              <a:rPr lang="en-GB" noProof="0" smtClean="0"/>
              <a:t>‹nº›</a:t>
            </a:fld>
            <a:endParaRPr lang="en-GB" noProof="0"/>
          </a:p>
        </p:txBody>
      </p:sp>
    </p:spTree>
    <p:extLst>
      <p:ext uri="{BB962C8B-B14F-4D97-AF65-F5344CB8AC3E}">
        <p14:creationId xmlns:p14="http://schemas.microsoft.com/office/powerpoint/2010/main" val="345263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rtlCol="0" anchor="ctr"/>
          <a:lstStyle>
            <a:lvl1pPr marL="0" indent="0" algn="ctr">
              <a:buNone/>
              <a:defRPr/>
            </a:lvl1pPr>
          </a:lstStyle>
          <a:p>
            <a:pPr rtl="0"/>
            <a:r>
              <a:rPr lang="pt-BR" noProof="0"/>
              <a:t>Clique no ícone para adicionar uma imagem</a:t>
            </a:r>
            <a:endParaRPr lang="en-GB" noProof="0"/>
          </a:p>
        </p:txBody>
      </p:sp>
      <p:sp>
        <p:nvSpPr>
          <p:cNvPr id="2" name="Title 1">
            <a:extLst>
              <a:ext uri="{FF2B5EF4-FFF2-40B4-BE49-F238E27FC236}">
                <a16:creationId xmlns:a16="http://schemas.microsoft.com/office/drawing/2014/main" id="{4C179BAC-E989-4203-B9B4-66280365481B}"/>
              </a:ext>
            </a:extLst>
          </p:cNvPr>
          <p:cNvSpPr>
            <a:spLocks noGrp="1"/>
          </p:cNvSpPr>
          <p:nvPr>
            <p:ph type="title"/>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rtlCol="0">
            <a:noAutofit/>
          </a:bodyPr>
          <a:lstStyle>
            <a:lvl1pPr>
              <a:defRPr sz="1400" spc="300" baseline="0">
                <a:latin typeface="+mn-lt"/>
              </a:defRPr>
            </a:lvl1pPr>
          </a:lstStyle>
          <a:p>
            <a:pPr rtl="0"/>
            <a:r>
              <a:rPr lang="pt-BR" noProof="0"/>
              <a:t>Clique para editar o título Mestre</a:t>
            </a:r>
            <a:endParaRPr lang="en-GB" noProof="0"/>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rtlCol="0">
            <a:noAutofit/>
          </a:bodyPr>
          <a:lstStyle>
            <a:lvl1pPr marL="0" indent="0" algn="ctr">
              <a:buNone/>
              <a:defRPr sz="3200"/>
            </a:lvl1pPr>
          </a:lstStyle>
          <a:p>
            <a:pPr lvl="0" rtl="0"/>
            <a:r>
              <a:rPr lang="en-GB" noProof="0"/>
              <a:t>CLICK TO EDIT MASTER TEXT STYLES</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0EF11611-8537-47CC-87AC-2E25428B72BA}"/>
              </a:ext>
            </a:extLst>
          </p:cNvPr>
          <p:cNvSpPr>
            <a:spLocks noGrp="1"/>
          </p:cNvSpPr>
          <p:nvPr>
            <p:ph type="title"/>
          </p:nvPr>
        </p:nvSpPr>
        <p:spPr>
          <a:xfrm>
            <a:off x="594519" y="1"/>
            <a:ext cx="11002962" cy="1623218"/>
          </a:xfrm>
        </p:spPr>
        <p:txBody>
          <a:bodyPr rtlCol="0" anchor="ctr">
            <a:noAutofit/>
          </a:bodyPr>
          <a:lstStyle/>
          <a:p>
            <a:pPr algn="ctr" rtl="0"/>
            <a:r>
              <a:rPr lang="pt-BR" sz="4800" noProof="0"/>
              <a:t>Clique para editar o título Mestre</a:t>
            </a:r>
            <a:endParaRPr lang="en-GB" sz="4800" noProof="0"/>
          </a:p>
        </p:txBody>
      </p:sp>
      <p:sp>
        <p:nvSpPr>
          <p:cNvPr id="19" name="Picture Placeholder 17">
            <a:extLst>
              <a:ext uri="{FF2B5EF4-FFF2-40B4-BE49-F238E27FC236}">
                <a16:creationId xmlns:a16="http://schemas.microsoft.com/office/drawing/2014/main" id="{D1A63A52-1E65-414B-BBC3-D31F515791AC}"/>
              </a:ext>
            </a:extLst>
          </p:cNvPr>
          <p:cNvSpPr>
            <a:spLocks noGrp="1"/>
          </p:cNvSpPr>
          <p:nvPr>
            <p:ph type="pic" sz="quarter" idx="11"/>
          </p:nvPr>
        </p:nvSpPr>
        <p:spPr>
          <a:xfrm>
            <a:off x="6578601" y="1638300"/>
            <a:ext cx="5156200" cy="1892300"/>
          </a:xfrm>
        </p:spPr>
        <p:txBody>
          <a:bodyPr rtlCol="0">
            <a:noAutofit/>
          </a:bodyPr>
          <a:lstStyle/>
          <a:p>
            <a:pPr rtl="0"/>
            <a:r>
              <a:rPr lang="pt-BR" noProof="0"/>
              <a:t>Clique no ícone para adicionar uma imagem</a:t>
            </a:r>
            <a:endParaRPr lang="en-GB" noProof="0"/>
          </a:p>
        </p:txBody>
      </p:sp>
      <p:sp>
        <p:nvSpPr>
          <p:cNvPr id="18" name="Picture Placeholder 17">
            <a:extLst>
              <a:ext uri="{FF2B5EF4-FFF2-40B4-BE49-F238E27FC236}">
                <a16:creationId xmlns:a16="http://schemas.microsoft.com/office/drawing/2014/main" id="{ED7E0E1A-1E64-4A9A-9C8B-69486BD1123B}"/>
              </a:ext>
            </a:extLst>
          </p:cNvPr>
          <p:cNvSpPr>
            <a:spLocks noGrp="1"/>
          </p:cNvSpPr>
          <p:nvPr>
            <p:ph type="pic" sz="quarter" idx="10"/>
          </p:nvPr>
        </p:nvSpPr>
        <p:spPr>
          <a:xfrm>
            <a:off x="469900" y="1638300"/>
            <a:ext cx="5156200" cy="1892300"/>
          </a:xfrm>
        </p:spPr>
        <p:txBody>
          <a:bodyPr rtlCol="0">
            <a:noAutofit/>
          </a:bodyPr>
          <a:lstStyle/>
          <a:p>
            <a:pPr rtl="0"/>
            <a:r>
              <a:rPr lang="pt-BR" noProof="0"/>
              <a:t>Clique no ícone para adicionar uma imagem</a:t>
            </a:r>
            <a:endParaRPr lang="en-GB" noProof="0"/>
          </a:p>
        </p:txBody>
      </p:sp>
      <p:sp>
        <p:nvSpPr>
          <p:cNvPr id="10" name="Text Placeholder 3">
            <a:extLst>
              <a:ext uri="{FF2B5EF4-FFF2-40B4-BE49-F238E27FC236}">
                <a16:creationId xmlns:a16="http://schemas.microsoft.com/office/drawing/2014/main" id="{1E462965-19D7-4A65-B394-9AE76A5B4805}"/>
              </a:ext>
            </a:extLst>
          </p:cNvPr>
          <p:cNvSpPr>
            <a:spLocks noGrp="1"/>
          </p:cNvSpPr>
          <p:nvPr>
            <p:ph type="body" idx="1"/>
          </p:nvPr>
        </p:nvSpPr>
        <p:spPr>
          <a:xfrm>
            <a:off x="469107" y="3864355"/>
            <a:ext cx="5157787" cy="494506"/>
          </a:xfrm>
        </p:spPr>
        <p:txBody>
          <a:bodyPr rtlCol="0">
            <a:noAutofit/>
          </a:bodyPr>
          <a:lstStyle>
            <a:lvl1pPr marL="0" indent="0">
              <a:buNone/>
              <a:defRPr sz="2400"/>
            </a:lvl1pPr>
          </a:lstStyle>
          <a:p>
            <a:pPr lvl="0" rtl="0"/>
            <a:r>
              <a:rPr lang="pt-BR" spc="300" noProof="0">
                <a:solidFill>
                  <a:schemeClr val="tx1"/>
                </a:solidFill>
              </a:rPr>
              <a:t>Clique para editar os estilos de texto Mestres</a:t>
            </a:r>
          </a:p>
        </p:txBody>
      </p:sp>
      <p:sp>
        <p:nvSpPr>
          <p:cNvPr id="11" name="Content Placeholder 4">
            <a:extLst>
              <a:ext uri="{FF2B5EF4-FFF2-40B4-BE49-F238E27FC236}">
                <a16:creationId xmlns:a16="http://schemas.microsoft.com/office/drawing/2014/main" id="{FAEC14D1-0BEA-4D9A-9D96-A56B6A9B07AC}"/>
              </a:ext>
            </a:extLst>
          </p:cNvPr>
          <p:cNvSpPr>
            <a:spLocks noGrp="1"/>
          </p:cNvSpPr>
          <p:nvPr>
            <p:ph sz="half" idx="2"/>
          </p:nvPr>
        </p:nvSpPr>
        <p:spPr>
          <a:xfrm>
            <a:off x="469107" y="4531139"/>
            <a:ext cx="5157787" cy="2039144"/>
          </a:xfrm>
        </p:spPr>
        <p:txBody>
          <a:bodyPr rtlCol="0">
            <a:noAutofit/>
          </a:bodyPr>
          <a:lstStyle/>
          <a:p>
            <a:pPr lvl="0" rtl="0">
              <a:lnSpc>
                <a:spcPct val="100000"/>
              </a:lnSpc>
              <a:buFont typeface="Wingdings" panose="05000000000000000000" pitchFamily="2" charset="2"/>
              <a:buChar char="§"/>
            </a:pPr>
            <a:r>
              <a:rPr lang="pt-BR" sz="1400" noProof="0">
                <a:solidFill>
                  <a:schemeClr val="tx1"/>
                </a:solidFill>
              </a:rPr>
              <a:t>Clique para editar os estilos de texto Mestres</a:t>
            </a:r>
          </a:p>
        </p:txBody>
      </p:sp>
      <p:sp>
        <p:nvSpPr>
          <p:cNvPr id="12" name="Text Placeholder 5">
            <a:extLst>
              <a:ext uri="{FF2B5EF4-FFF2-40B4-BE49-F238E27FC236}">
                <a16:creationId xmlns:a16="http://schemas.microsoft.com/office/drawing/2014/main" id="{1507BB47-1AB4-42F2-99FF-453A0622B815}"/>
              </a:ext>
            </a:extLst>
          </p:cNvPr>
          <p:cNvSpPr>
            <a:spLocks noGrp="1"/>
          </p:cNvSpPr>
          <p:nvPr>
            <p:ph type="body" sz="quarter" idx="3"/>
          </p:nvPr>
        </p:nvSpPr>
        <p:spPr>
          <a:xfrm>
            <a:off x="6565107" y="3864355"/>
            <a:ext cx="5183188" cy="494506"/>
          </a:xfrm>
        </p:spPr>
        <p:txBody>
          <a:bodyPr rtlCol="0">
            <a:noAutofit/>
          </a:bodyPr>
          <a:lstStyle>
            <a:lvl1pPr marL="0" indent="0">
              <a:buNone/>
              <a:defRPr sz="2400"/>
            </a:lvl1pPr>
          </a:lstStyle>
          <a:p>
            <a:pPr lvl="0" rtl="0"/>
            <a:r>
              <a:rPr lang="pt-BR" spc="300" noProof="0">
                <a:solidFill>
                  <a:schemeClr val="tx1"/>
                </a:solidFill>
              </a:rPr>
              <a:t>Clique para editar os estilos de texto Mestres</a:t>
            </a:r>
          </a:p>
        </p:txBody>
      </p:sp>
      <p:sp>
        <p:nvSpPr>
          <p:cNvPr id="14" name="Content Placeholder 6">
            <a:extLst>
              <a:ext uri="{FF2B5EF4-FFF2-40B4-BE49-F238E27FC236}">
                <a16:creationId xmlns:a16="http://schemas.microsoft.com/office/drawing/2014/main" id="{438D6EEA-A0DB-4B5F-8F41-A9C1F2C094C0}"/>
              </a:ext>
            </a:extLst>
          </p:cNvPr>
          <p:cNvSpPr>
            <a:spLocks noGrp="1"/>
          </p:cNvSpPr>
          <p:nvPr>
            <p:ph sz="quarter" idx="4"/>
          </p:nvPr>
        </p:nvSpPr>
        <p:spPr>
          <a:xfrm>
            <a:off x="6565107" y="4531139"/>
            <a:ext cx="5183188" cy="2039144"/>
          </a:xfrm>
        </p:spPr>
        <p:txBody>
          <a:bodyPr rtlCol="0">
            <a:noAutofit/>
          </a:bodyPr>
          <a:lstStyle/>
          <a:p>
            <a:pPr lvl="0" rtl="0">
              <a:lnSpc>
                <a:spcPct val="100000"/>
              </a:lnSpc>
              <a:buFont typeface="Wingdings" panose="05000000000000000000" pitchFamily="2" charset="2"/>
              <a:buChar char="§"/>
            </a:pPr>
            <a:r>
              <a:rPr lang="pt-BR" sz="1400" noProof="0">
                <a:solidFill>
                  <a:schemeClr val="tx1"/>
                </a:solidFill>
              </a:rPr>
              <a:t>Clique para editar os estilos de texto Mestres</a:t>
            </a:r>
          </a:p>
        </p:txBody>
      </p:sp>
      <p:sp>
        <p:nvSpPr>
          <p:cNvPr id="20" name="Slide Number Placeholder 5">
            <a:extLst>
              <a:ext uri="{FF2B5EF4-FFF2-40B4-BE49-F238E27FC236}">
                <a16:creationId xmlns:a16="http://schemas.microsoft.com/office/drawing/2014/main" id="{A4909F59-7529-454A-A1EF-3CC1EADEFC1F}"/>
              </a:ext>
            </a:extLst>
          </p:cNvPr>
          <p:cNvSpPr>
            <a:spLocks noGrp="1"/>
          </p:cNvSpPr>
          <p:nvPr>
            <p:ph type="sldNum" sz="quarter" idx="12"/>
          </p:nvPr>
        </p:nvSpPr>
        <p:spPr>
          <a:xfrm>
            <a:off x="11549269" y="6468303"/>
            <a:ext cx="443948" cy="365125"/>
          </a:xfrm>
        </p:spPr>
        <p:txBody>
          <a:bodyPr rtlCol="0">
            <a:noAutofit/>
          </a:bodyPr>
          <a:lstStyle/>
          <a:p>
            <a:pPr rtl="0"/>
            <a:fld id="{8C2E478F-E849-4A8C-AF1F-CBCC78A7CBFA}" type="slidenum">
              <a:rPr lang="en-GB" noProof="0" smtClean="0"/>
              <a:t>‹nº›</a:t>
            </a:fld>
            <a:endParaRPr lang="en-GB" noProof="0"/>
          </a:p>
        </p:txBody>
      </p:sp>
    </p:spTree>
    <p:extLst>
      <p:ext uri="{BB962C8B-B14F-4D97-AF65-F5344CB8AC3E}">
        <p14:creationId xmlns:p14="http://schemas.microsoft.com/office/powerpoint/2010/main" val="12708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2" name="Title 2">
            <a:extLst>
              <a:ext uri="{FF2B5EF4-FFF2-40B4-BE49-F238E27FC236}">
                <a16:creationId xmlns:a16="http://schemas.microsoft.com/office/drawing/2014/main" id="{6186F91B-547E-43BC-9BCE-04619DAAFEC2}"/>
              </a:ext>
            </a:extLst>
          </p:cNvPr>
          <p:cNvSpPr>
            <a:spLocks noGrp="1"/>
          </p:cNvSpPr>
          <p:nvPr>
            <p:ph type="title"/>
          </p:nvPr>
        </p:nvSpPr>
        <p:spPr>
          <a:xfrm>
            <a:off x="594519" y="1"/>
            <a:ext cx="11002962" cy="1623218"/>
          </a:xfrm>
        </p:spPr>
        <p:txBody>
          <a:bodyPr rtlCol="0" anchor="ctr">
            <a:noAutofit/>
          </a:bodyPr>
          <a:lstStyle/>
          <a:p>
            <a:pPr algn="ctr" rtl="0"/>
            <a:r>
              <a:rPr lang="pt-BR" sz="4800" noProof="0"/>
              <a:t>Clique para editar o título Mestre</a:t>
            </a:r>
            <a:endParaRPr lang="en-GB" sz="4800" noProof="0"/>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69506"/>
            <a:ext cx="3108326" cy="2566988"/>
          </a:xfrm>
        </p:spPr>
        <p:txBody>
          <a:bodyPr rtlCol="0">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p:nvPr>
        </p:nvSpPr>
        <p:spPr>
          <a:xfrm>
            <a:off x="960438" y="1624013"/>
            <a:ext cx="3108325" cy="1892300"/>
          </a:xfrm>
        </p:spPr>
        <p:txBody>
          <a:bodyPr rtlCol="0">
            <a:noAutofit/>
          </a:bodyPr>
          <a:lstStyle/>
          <a:p>
            <a:pPr rtl="0"/>
            <a:r>
              <a:rPr lang="pt-BR" noProof="0"/>
              <a:t>Clique no ícone para adicionar uma imagem</a:t>
            </a:r>
            <a:endParaRPr lang="en-GB" noProof="0"/>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p:nvPr>
        </p:nvSpPr>
        <p:spPr>
          <a:xfrm>
            <a:off x="4542155" y="1623219"/>
            <a:ext cx="3108325" cy="1892300"/>
          </a:xfrm>
        </p:spPr>
        <p:txBody>
          <a:bodyPr rtlCol="0">
            <a:noAutofit/>
          </a:bodyPr>
          <a:lstStyle/>
          <a:p>
            <a:pPr rtl="0"/>
            <a:r>
              <a:rPr lang="pt-BR" noProof="0"/>
              <a:t>Clique no ícone para adicionar uma imagem</a:t>
            </a:r>
            <a:endParaRPr lang="en-GB" noProof="0"/>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p:nvPr>
        </p:nvSpPr>
        <p:spPr>
          <a:xfrm>
            <a:off x="8122920" y="1623219"/>
            <a:ext cx="3108325" cy="1892300"/>
          </a:xfrm>
        </p:spPr>
        <p:txBody>
          <a:bodyPr rtlCol="0">
            <a:noAutofit/>
          </a:bodyPr>
          <a:lstStyle/>
          <a:p>
            <a:pPr rtl="0"/>
            <a:r>
              <a:rPr lang="pt-BR" noProof="0"/>
              <a:t>Clique no ícone para adicionar uma imagem</a:t>
            </a:r>
            <a:endParaRPr lang="en-GB" noProof="0"/>
          </a:p>
        </p:txBody>
      </p:sp>
      <p:sp>
        <p:nvSpPr>
          <p:cNvPr id="29" name="Text Placeholder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4541837" y="3681412"/>
            <a:ext cx="3108326" cy="2566988"/>
          </a:xfrm>
        </p:spPr>
        <p:txBody>
          <a:bodyPr rtlCol="0">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30" name="Text Placeholder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8122919" y="3681412"/>
            <a:ext cx="3108326" cy="2566988"/>
          </a:xfrm>
        </p:spPr>
        <p:txBody>
          <a:bodyPr rtlCol="0">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rtlCol="0">
            <a:noAutofit/>
          </a:bodyPr>
          <a:lstStyle/>
          <a:p>
            <a:pPr rtl="0"/>
            <a:fld id="{8C2E478F-E849-4A8C-AF1F-CBCC78A7CBFA}" type="slidenum">
              <a:rPr lang="en-GB" noProof="0" smtClean="0"/>
              <a:t>‹nº›</a:t>
            </a:fld>
            <a:endParaRPr lang="en-GB" noProof="0"/>
          </a:p>
        </p:txBody>
      </p:sp>
    </p:spTree>
    <p:extLst>
      <p:ext uri="{BB962C8B-B14F-4D97-AF65-F5344CB8AC3E}">
        <p14:creationId xmlns:p14="http://schemas.microsoft.com/office/powerpoint/2010/main" val="414559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Autofit/>
          </a:bodyPr>
          <a:lstStyle/>
          <a:p>
            <a:pPr rtl="0"/>
            <a:r>
              <a:rPr lang="pt-BR" noProof="0"/>
              <a:t>Clique para editar o título Mestre</a:t>
            </a:r>
            <a:endParaRPr lang="en-GB" noProof="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Autofit/>
          </a:bodyPr>
          <a:lstStyle/>
          <a:p>
            <a:pPr lvl="0" rtl="0"/>
            <a:r>
              <a:rPr lang="pt-BR" noProof="0"/>
              <a:t>Clique para editar os estilos de texto Mestres</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endParaRPr lang="en-GB" noProof="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r>
              <a:rPr lang="en-GB" noProof="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8C2E478F-E849-4A8C-AF1F-CBCC78A7CBFA}" type="slidenum">
              <a:rPr lang="en-GB" noProof="0" smtClean="0"/>
              <a:t>‹nº›</a:t>
            </a:fld>
            <a:endParaRPr lang="en-GB" noProof="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60" r:id="rId5"/>
    <p:sldLayoutId id="2147483677" r:id="rId6"/>
    <p:sldLayoutId id="2147483666" r:id="rId7"/>
    <p:sldLayoutId id="2147483679" r:id="rId8"/>
    <p:sldLayoutId id="2147483653" r:id="rId9"/>
    <p:sldLayoutId id="2147483678" r:id="rId10"/>
    <p:sldLayoutId id="2147483680" r:id="rId11"/>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microsoft.com/office/2007/relationships/hdphoto" Target="../media/hdphoto4.wdp"/></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microsoft.com/office/2007/relationships/hdphoto" Target="../media/hdphoto4.wdp"/></Relationships>
</file>

<file path=ppt/slides/_rels/slide3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microsoft.com/office/2007/relationships/hdphoto" Target="../media/hdphoto4.wdp"/></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microsoft.com/office/2007/relationships/hdphoto" Target="../media/hdphoto4.wdp"/></Relationships>
</file>

<file path=ppt/slides/_rels/slide4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microsoft.com/office/2007/relationships/hdphoto" Target="../media/hdphoto2.wdp"/></Relationships>
</file>

<file path=ppt/slides/_rels/slide5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0.xml"/><Relationship Id="rId5" Type="http://schemas.openxmlformats.org/officeDocument/2006/relationships/hyperlink" Target="https://www.bstqb.org.br/uploads/syllabus/syllabus_ctfl_2018br.pdf" TargetMode="External"/><Relationship Id="rId4" Type="http://schemas.microsoft.com/office/2007/relationships/hdphoto" Target="../media/hdphoto5.wdp"/></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a:blip r:embed="rId3">
            <a:alphaModFix amt="54000"/>
          </a:blip>
          <a:srcRect/>
          <a:stretch/>
        </p:blipFill>
        <p:spPr/>
      </p:pic>
      <p:sp>
        <p:nvSpPr>
          <p:cNvPr id="9" name="Title 8">
            <a:extLst>
              <a:ext uri="{FF2B5EF4-FFF2-40B4-BE49-F238E27FC236}">
                <a16:creationId xmlns:a16="http://schemas.microsoft.com/office/drawing/2014/main" id="{79DC1498-E692-42BA-B69F-6D37E6CFACA0}"/>
              </a:ext>
            </a:extLst>
          </p:cNvPr>
          <p:cNvSpPr>
            <a:spLocks noGrp="1"/>
          </p:cNvSpPr>
          <p:nvPr>
            <p:ph type="title"/>
          </p:nvPr>
        </p:nvSpPr>
        <p:spPr/>
        <p:txBody>
          <a:bodyPr rtlCol="0"/>
          <a:lstStyle/>
          <a:p>
            <a:pPr rtl="0"/>
            <a:r>
              <a:rPr lang="en-GB" dirty="0"/>
              <a:t>TESTES AUTOMATIZADOS PARA WEB</a:t>
            </a:r>
          </a:p>
        </p:txBody>
      </p:sp>
      <p:sp>
        <p:nvSpPr>
          <p:cNvPr id="3" name="Text Placeholder 2">
            <a:extLst>
              <a:ext uri="{FF2B5EF4-FFF2-40B4-BE49-F238E27FC236}">
                <a16:creationId xmlns:a16="http://schemas.microsoft.com/office/drawing/2014/main" id="{C0AE828D-1E63-455F-949D-0C5454A7FE88}"/>
              </a:ext>
            </a:extLst>
          </p:cNvPr>
          <p:cNvSpPr>
            <a:spLocks noGrp="1"/>
          </p:cNvSpPr>
          <p:nvPr>
            <p:ph type="body" sz="quarter" idx="12"/>
          </p:nvPr>
        </p:nvSpPr>
        <p:spPr/>
        <p:txBody>
          <a:bodyPr rtlCol="0"/>
          <a:lstStyle/>
          <a:p>
            <a:pPr rtl="0"/>
            <a:r>
              <a:rPr lang="en-US" dirty="0"/>
              <a:t>P</a:t>
            </a:r>
            <a:r>
              <a:rPr lang="en-GB" dirty="0"/>
              <a:t>ROF. MESTRANDO ÉRICO BORGONOVE</a:t>
            </a: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p:txBody>
          <a:bodyPr rtlCol="0"/>
          <a:lstStyle/>
          <a:p>
            <a:pPr rtl="0"/>
            <a:r>
              <a:rPr lang="en-US" dirty="0"/>
              <a:t>Casos de testes</a:t>
            </a:r>
            <a:endParaRPr lang="en-GB" dirty="0"/>
          </a:p>
        </p:txBody>
      </p:sp>
    </p:spTree>
    <p:extLst>
      <p:ext uri="{BB962C8B-B14F-4D97-AF65-F5344CB8AC3E}">
        <p14:creationId xmlns:p14="http://schemas.microsoft.com/office/powerpoint/2010/main" val="3927832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9" name="Group 18">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20" name="Rectangle 19">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3" name="Freeform: Shape 22">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5" name="Rectangle 24">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1143000" y="2843784"/>
            <a:ext cx="3810000" cy="2337816"/>
          </a:xfrm>
        </p:spPr>
        <p:txBody>
          <a:bodyPr vert="horz" lIns="91440" tIns="45720" rIns="91440" bIns="45720" rtlCol="0" anchor="t">
            <a:normAutofit/>
          </a:bodyPr>
          <a:lstStyle/>
          <a:p>
            <a:pPr>
              <a:lnSpc>
                <a:spcPct val="90000"/>
              </a:lnSpc>
            </a:pPr>
            <a:r>
              <a:rPr lang="pt-BR" sz="2800" kern="1200" dirty="0">
                <a:solidFill>
                  <a:schemeClr val="tx1"/>
                </a:solidFill>
                <a:latin typeface="+mj-lt"/>
                <a:ea typeface="+mj-ea"/>
                <a:cs typeface="+mj-cs"/>
              </a:rPr>
              <a:t>Caso de teste de integração </a:t>
            </a:r>
            <a:endParaRPr lang="en-US" sz="2800" kern="1200" dirty="0">
              <a:solidFill>
                <a:schemeClr val="tx1"/>
              </a:solidFill>
              <a:latin typeface="+mj-lt"/>
              <a:ea typeface="+mj-ea"/>
              <a:cs typeface="+mj-cs"/>
            </a:endParaRPr>
          </a:p>
        </p:txBody>
      </p:sp>
      <p:sp>
        <p:nvSpPr>
          <p:cNvPr id="5" name="CaixaDeTexto 4">
            <a:extLst>
              <a:ext uri="{FF2B5EF4-FFF2-40B4-BE49-F238E27FC236}">
                <a16:creationId xmlns:a16="http://schemas.microsoft.com/office/drawing/2014/main" id="{38CE2645-31F5-B4E3-F0AB-69A3407BB29D}"/>
              </a:ext>
            </a:extLst>
          </p:cNvPr>
          <p:cNvSpPr txBox="1"/>
          <p:nvPr/>
        </p:nvSpPr>
        <p:spPr>
          <a:xfrm>
            <a:off x="5181604" y="2066544"/>
            <a:ext cx="5638796" cy="3115056"/>
          </a:xfrm>
          <a:prstGeom prst="rect">
            <a:avLst/>
          </a:prstGeom>
        </p:spPr>
        <p:txBody>
          <a:bodyPr vert="horz" lIns="91440" tIns="45720" rIns="91440" bIns="45720" rtlCol="0">
            <a:normAutofit/>
          </a:bodyPr>
          <a:lstStyle/>
          <a:p>
            <a:pPr marL="342900" indent="-285750" algn="just">
              <a:lnSpc>
                <a:spcPct val="90000"/>
              </a:lnSpc>
              <a:spcAft>
                <a:spcPts val="600"/>
              </a:spcAft>
              <a:buFont typeface="Courier New" panose="02070309020205020404" pitchFamily="49" charset="0"/>
              <a:buChar char="o"/>
            </a:pPr>
            <a:r>
              <a:rPr lang="pt-BR" sz="1700" dirty="0">
                <a:solidFill>
                  <a:schemeClr val="tx1">
                    <a:alpha val="55000"/>
                  </a:schemeClr>
                </a:solidFill>
              </a:rPr>
              <a:t>Os casos de teste de integração são usados ​​para analisar se os diferentes módulos da aplicação estão interagindo corretamente ou não. </a:t>
            </a:r>
          </a:p>
          <a:p>
            <a:pPr marL="342900" indent="-285750" algn="just">
              <a:lnSpc>
                <a:spcPct val="90000"/>
              </a:lnSpc>
              <a:spcAft>
                <a:spcPts val="600"/>
              </a:spcAft>
              <a:buFont typeface="Courier New" panose="02070309020205020404" pitchFamily="49" charset="0"/>
              <a:buChar char="o"/>
            </a:pPr>
            <a:r>
              <a:rPr lang="pt-BR" sz="1700" dirty="0">
                <a:solidFill>
                  <a:schemeClr val="tx1">
                    <a:alpha val="55000"/>
                  </a:schemeClr>
                </a:solidFill>
              </a:rPr>
              <a:t>A equipe de testes é responsável por separar as áreas que devem passar por testes de integração. Por outro lado, a equipe de desenvolvimento ajuda a escrever os casos de teste de integração. </a:t>
            </a:r>
          </a:p>
          <a:p>
            <a:pPr marL="342900" indent="-285750" algn="just">
              <a:lnSpc>
                <a:spcPct val="90000"/>
              </a:lnSpc>
              <a:spcAft>
                <a:spcPts val="600"/>
              </a:spcAft>
              <a:buFont typeface="Courier New" panose="02070309020205020404" pitchFamily="49" charset="0"/>
              <a:buChar char="o"/>
            </a:pPr>
            <a:r>
              <a:rPr lang="pt-BR" sz="1700" dirty="0">
                <a:solidFill>
                  <a:schemeClr val="tx1">
                    <a:alpha val="55000"/>
                  </a:schemeClr>
                </a:solidFill>
              </a:rPr>
              <a:t>Por exemplo, verificar se a página de login aparece quando clicamos no botão 'login' na página inicial. </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a:xfrm>
            <a:off x="11049000" y="6400800"/>
            <a:ext cx="685800" cy="457200"/>
          </a:xfrm>
        </p:spPr>
        <p:txBody>
          <a:bodyPr vert="horz" lIns="91440" tIns="45720" rIns="91440" bIns="45720" rtlCol="0" anchor="ctr">
            <a:normAutofit/>
          </a:bodyPr>
          <a:lstStyle/>
          <a:p>
            <a:pPr>
              <a:spcAft>
                <a:spcPts val="600"/>
              </a:spcAft>
            </a:pPr>
            <a:fld id="{8C2E478F-E849-4A8C-AF1F-CBCC78A7CBFA}" type="slidenum">
              <a:rPr lang="en-US" sz="1000">
                <a:solidFill>
                  <a:srgbClr val="000000">
                    <a:alpha val="70000"/>
                  </a:srgbClr>
                </a:solidFill>
              </a:rPr>
              <a:pPr>
                <a:spcAft>
                  <a:spcPts val="600"/>
                </a:spcAft>
              </a:pPr>
              <a:t>10</a:t>
            </a:fld>
            <a:endParaRPr lang="en-US" sz="1000">
              <a:solidFill>
                <a:srgbClr val="000000">
                  <a:alpha val="70000"/>
                </a:srgbClr>
              </a:solidFill>
            </a:endParaRPr>
          </a:p>
        </p:txBody>
      </p:sp>
    </p:spTree>
    <p:extLst>
      <p:ext uri="{BB962C8B-B14F-4D97-AF65-F5344CB8AC3E}">
        <p14:creationId xmlns:p14="http://schemas.microsoft.com/office/powerpoint/2010/main" val="7908064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9" name="Group 18">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20" name="Rectangle 19">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3" name="Freeform: Shape 22">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5" name="Rectangle 24">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1143000" y="2843784"/>
            <a:ext cx="3810000" cy="2337816"/>
          </a:xfrm>
        </p:spPr>
        <p:txBody>
          <a:bodyPr vert="horz" lIns="91440" tIns="45720" rIns="91440" bIns="45720" rtlCol="0" anchor="t">
            <a:normAutofit/>
          </a:bodyPr>
          <a:lstStyle/>
          <a:p>
            <a:pPr>
              <a:lnSpc>
                <a:spcPct val="90000"/>
              </a:lnSpc>
            </a:pPr>
            <a:r>
              <a:rPr lang="pt-BR" sz="2800" kern="1200" dirty="0">
                <a:solidFill>
                  <a:schemeClr val="tx1"/>
                </a:solidFill>
                <a:latin typeface="+mj-lt"/>
                <a:ea typeface="+mj-ea"/>
                <a:cs typeface="+mj-cs"/>
              </a:rPr>
              <a:t>Caso de teste de usabilidade </a:t>
            </a:r>
            <a:endParaRPr lang="en-US" sz="2800" kern="1200" dirty="0">
              <a:solidFill>
                <a:schemeClr val="tx1"/>
              </a:solidFill>
              <a:latin typeface="+mj-lt"/>
              <a:ea typeface="+mj-ea"/>
              <a:cs typeface="+mj-cs"/>
            </a:endParaRPr>
          </a:p>
        </p:txBody>
      </p:sp>
      <p:sp>
        <p:nvSpPr>
          <p:cNvPr id="5" name="CaixaDeTexto 4">
            <a:extLst>
              <a:ext uri="{FF2B5EF4-FFF2-40B4-BE49-F238E27FC236}">
                <a16:creationId xmlns:a16="http://schemas.microsoft.com/office/drawing/2014/main" id="{38CE2645-31F5-B4E3-F0AB-69A3407BB29D}"/>
              </a:ext>
            </a:extLst>
          </p:cNvPr>
          <p:cNvSpPr txBox="1"/>
          <p:nvPr/>
        </p:nvSpPr>
        <p:spPr>
          <a:xfrm>
            <a:off x="5181604" y="2066544"/>
            <a:ext cx="5638796" cy="3115056"/>
          </a:xfrm>
          <a:prstGeom prst="rect">
            <a:avLst/>
          </a:prstGeom>
        </p:spPr>
        <p:txBody>
          <a:bodyPr vert="horz" lIns="91440" tIns="45720" rIns="91440" bIns="45720" rtlCol="0">
            <a:normAutofit/>
          </a:bodyPr>
          <a:lstStyle/>
          <a:p>
            <a:pPr marL="342900" indent="-285750" algn="just">
              <a:lnSpc>
                <a:spcPct val="90000"/>
              </a:lnSpc>
              <a:spcAft>
                <a:spcPts val="600"/>
              </a:spcAft>
              <a:buFont typeface="Courier New" panose="02070309020205020404" pitchFamily="49" charset="0"/>
              <a:buChar char="o"/>
            </a:pPr>
            <a:r>
              <a:rPr lang="pt-BR" sz="1700" dirty="0">
                <a:solidFill>
                  <a:schemeClr val="tx1">
                    <a:alpha val="55000"/>
                  </a:schemeClr>
                </a:solidFill>
              </a:rPr>
              <a:t>Casos de teste de usabilidade, também conhecidos como tarefas ou cenários, são casos em que os testadores apresentam cenários ou tarefas de alto nível a serem concluídos, em vez de instruções passo a passo para realizar o teste. </a:t>
            </a:r>
          </a:p>
          <a:p>
            <a:pPr marL="342900" indent="-285750" algn="just">
              <a:lnSpc>
                <a:spcPct val="90000"/>
              </a:lnSpc>
              <a:spcAft>
                <a:spcPts val="600"/>
              </a:spcAft>
              <a:buFont typeface="Courier New" panose="02070309020205020404" pitchFamily="49" charset="0"/>
              <a:buChar char="o"/>
            </a:pPr>
            <a:r>
              <a:rPr lang="pt-BR" sz="1700" dirty="0">
                <a:solidFill>
                  <a:schemeClr val="tx1">
                    <a:alpha val="55000"/>
                  </a:schemeClr>
                </a:solidFill>
              </a:rPr>
              <a:t>Esses casos de teste são usados ​​para analisar como os usuários geralmente abordam e usam um aplicativo. </a:t>
            </a:r>
          </a:p>
          <a:p>
            <a:pPr marL="342900" indent="-285750" algn="just">
              <a:lnSpc>
                <a:spcPct val="90000"/>
              </a:lnSpc>
              <a:spcAft>
                <a:spcPts val="600"/>
              </a:spcAft>
              <a:buFont typeface="Courier New" panose="02070309020205020404" pitchFamily="49" charset="0"/>
              <a:buChar char="o"/>
            </a:pPr>
            <a:r>
              <a:rPr lang="pt-BR" sz="1700" dirty="0">
                <a:solidFill>
                  <a:schemeClr val="tx1">
                    <a:alpha val="55000"/>
                  </a:schemeClr>
                </a:solidFill>
              </a:rPr>
              <a:t>Por exemplo, verificar se o usuário pode adicionar mais de um item ao carrinho de compras em um site de compras online e como é essa experiência?</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a:xfrm>
            <a:off x="11049000" y="6400800"/>
            <a:ext cx="685800" cy="457200"/>
          </a:xfrm>
        </p:spPr>
        <p:txBody>
          <a:bodyPr vert="horz" lIns="91440" tIns="45720" rIns="91440" bIns="45720" rtlCol="0" anchor="ctr">
            <a:normAutofit/>
          </a:bodyPr>
          <a:lstStyle/>
          <a:p>
            <a:pPr>
              <a:spcAft>
                <a:spcPts val="600"/>
              </a:spcAft>
            </a:pPr>
            <a:fld id="{8C2E478F-E849-4A8C-AF1F-CBCC78A7CBFA}" type="slidenum">
              <a:rPr lang="en-US" sz="1000">
                <a:solidFill>
                  <a:srgbClr val="000000">
                    <a:alpha val="70000"/>
                  </a:srgbClr>
                </a:solidFill>
              </a:rPr>
              <a:pPr>
                <a:spcAft>
                  <a:spcPts val="600"/>
                </a:spcAft>
              </a:pPr>
              <a:t>11</a:t>
            </a:fld>
            <a:endParaRPr lang="en-US" sz="1000">
              <a:solidFill>
                <a:srgbClr val="000000">
                  <a:alpha val="70000"/>
                </a:srgbClr>
              </a:solidFill>
            </a:endParaRPr>
          </a:p>
        </p:txBody>
      </p:sp>
    </p:spTree>
    <p:extLst>
      <p:ext uri="{BB962C8B-B14F-4D97-AF65-F5344CB8AC3E}">
        <p14:creationId xmlns:p14="http://schemas.microsoft.com/office/powerpoint/2010/main" val="1709809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58D29B-DF43-D291-F7CE-C49AF2E34E91}"/>
              </a:ext>
            </a:extLst>
          </p:cNvPr>
          <p:cNvSpPr>
            <a:spLocks noGrp="1"/>
          </p:cNvSpPr>
          <p:nvPr>
            <p:ph type="title"/>
          </p:nvPr>
        </p:nvSpPr>
        <p:spPr>
          <a:xfrm>
            <a:off x="4416552" y="365125"/>
            <a:ext cx="7394449" cy="573989"/>
          </a:xfrm>
        </p:spPr>
        <p:txBody>
          <a:bodyPr/>
          <a:lstStyle/>
          <a:p>
            <a:pPr algn="r"/>
            <a:r>
              <a:rPr lang="pt-BR" dirty="0"/>
              <a:t>Caso de Teste X Cenário de Teste</a:t>
            </a:r>
          </a:p>
        </p:txBody>
      </p:sp>
      <p:sp>
        <p:nvSpPr>
          <p:cNvPr id="3" name="Espaço Reservado para Conteúdo 2">
            <a:extLst>
              <a:ext uri="{FF2B5EF4-FFF2-40B4-BE49-F238E27FC236}">
                <a16:creationId xmlns:a16="http://schemas.microsoft.com/office/drawing/2014/main" id="{8B5A42B9-87C9-C683-F017-97842FEF475A}"/>
              </a:ext>
            </a:extLst>
          </p:cNvPr>
          <p:cNvSpPr>
            <a:spLocks noGrp="1"/>
          </p:cNvSpPr>
          <p:nvPr>
            <p:ph idx="1"/>
          </p:nvPr>
        </p:nvSpPr>
        <p:spPr>
          <a:xfrm>
            <a:off x="5806440" y="1110804"/>
            <a:ext cx="6004562" cy="4636392"/>
          </a:xfrm>
        </p:spPr>
        <p:txBody>
          <a:bodyPr/>
          <a:lstStyle/>
          <a:p>
            <a:pPr marL="0" indent="0" algn="r">
              <a:buNone/>
            </a:pPr>
            <a:r>
              <a:rPr lang="pt-BR" b="1" dirty="0">
                <a:solidFill>
                  <a:schemeClr val="accent2">
                    <a:lumMod val="75000"/>
                  </a:schemeClr>
                </a:solidFill>
              </a:rPr>
              <a:t>Cenário de Teste (Test </a:t>
            </a:r>
            <a:r>
              <a:rPr lang="pt-BR" b="1" dirty="0" err="1">
                <a:solidFill>
                  <a:schemeClr val="accent2">
                    <a:lumMod val="75000"/>
                  </a:schemeClr>
                </a:solidFill>
              </a:rPr>
              <a:t>Scenario</a:t>
            </a:r>
            <a:r>
              <a:rPr lang="pt-BR" b="1" dirty="0">
                <a:solidFill>
                  <a:schemeClr val="accent2">
                    <a:lumMod val="75000"/>
                  </a:schemeClr>
                </a:solidFill>
              </a:rPr>
              <a:t>)</a:t>
            </a:r>
          </a:p>
          <a:p>
            <a:pPr algn="just">
              <a:buFont typeface="Courier New" panose="02070309020205020404" pitchFamily="49" charset="0"/>
              <a:buChar char="o"/>
            </a:pPr>
            <a:r>
              <a:rPr lang="pt-BR" b="1" dirty="0"/>
              <a:t>Propósito: </a:t>
            </a:r>
            <a:r>
              <a:rPr lang="pt-BR" dirty="0"/>
              <a:t>Um cenário de teste é uma descrição de alto nível de uma funcionalidade completa do sistema ou de um processo de negócios. Ele geralmente abrange uma série de casos de teste e se concentra em um fluxo geral de eventos ou em um caminho de execução completo através do sistema.</a:t>
            </a:r>
          </a:p>
          <a:p>
            <a:pPr algn="just">
              <a:buFont typeface="Courier New" panose="02070309020205020404" pitchFamily="49" charset="0"/>
              <a:buChar char="o"/>
            </a:pPr>
            <a:r>
              <a:rPr lang="pt-BR" b="1" dirty="0"/>
              <a:t>Detalhes: </a:t>
            </a:r>
            <a:r>
              <a:rPr lang="pt-BR" dirty="0"/>
              <a:t>Um cenário de teste é menos detalhado do que um caso de teste individual. Ele fornece uma visão geral dos eventos que ocorrem em uma funcionalidade específica, sem entrar nos detalhes específicos de cada passo ou entrada de dados.</a:t>
            </a:r>
          </a:p>
          <a:p>
            <a:pPr algn="just">
              <a:buFont typeface="Courier New" panose="02070309020205020404" pitchFamily="49" charset="0"/>
              <a:buChar char="o"/>
            </a:pPr>
            <a:r>
              <a:rPr lang="pt-BR" b="1" dirty="0"/>
              <a:t>Exemplo: </a:t>
            </a:r>
            <a:r>
              <a:rPr lang="pt-BR" dirty="0"/>
              <a:t>Para um sistema de comércio eletrônico, um cenário de teste para o processo de compra poderia incluir passos de alto nível, como selecionar um produto, adicionar ao carrinho, fornecer informações de pagamento e endereço de entrega, finalizar a compra e receber uma confirmação de pedido.</a:t>
            </a:r>
          </a:p>
        </p:txBody>
      </p:sp>
      <p:sp>
        <p:nvSpPr>
          <p:cNvPr id="4" name="Espaço Reservado para Número de Slide 3">
            <a:extLst>
              <a:ext uri="{FF2B5EF4-FFF2-40B4-BE49-F238E27FC236}">
                <a16:creationId xmlns:a16="http://schemas.microsoft.com/office/drawing/2014/main" id="{5BF097E6-4853-F17B-75B1-9A1BA3E8BD76}"/>
              </a:ext>
            </a:extLst>
          </p:cNvPr>
          <p:cNvSpPr>
            <a:spLocks noGrp="1"/>
          </p:cNvSpPr>
          <p:nvPr>
            <p:ph type="sldNum" sz="quarter" idx="4"/>
          </p:nvPr>
        </p:nvSpPr>
        <p:spPr/>
        <p:txBody>
          <a:bodyPr/>
          <a:lstStyle/>
          <a:p>
            <a:pPr rtl="0"/>
            <a:fld id="{8C2E478F-E849-4A8C-AF1F-CBCC78A7CBFA}" type="slidenum">
              <a:rPr lang="en-GB" noProof="0" smtClean="0"/>
              <a:t>12</a:t>
            </a:fld>
            <a:endParaRPr lang="en-GB" noProof="0"/>
          </a:p>
        </p:txBody>
      </p:sp>
      <p:sp>
        <p:nvSpPr>
          <p:cNvPr id="12" name="CaixaDeTexto 11">
            <a:extLst>
              <a:ext uri="{FF2B5EF4-FFF2-40B4-BE49-F238E27FC236}">
                <a16:creationId xmlns:a16="http://schemas.microsoft.com/office/drawing/2014/main" id="{31DAFA4E-0D95-6E92-DD73-1F8041FFDA78}"/>
              </a:ext>
            </a:extLst>
          </p:cNvPr>
          <p:cNvSpPr txBox="1"/>
          <p:nvPr/>
        </p:nvSpPr>
        <p:spPr>
          <a:xfrm>
            <a:off x="128016" y="894573"/>
            <a:ext cx="5237861" cy="5963427"/>
          </a:xfrm>
          <a:prstGeom prst="rect">
            <a:avLst/>
          </a:prstGeom>
          <a:noFill/>
        </p:spPr>
        <p:txBody>
          <a:bodyPr wrap="square">
            <a:spAutoFit/>
          </a:bodyPr>
          <a:lstStyle/>
          <a:p>
            <a:pPr algn="just">
              <a:lnSpc>
                <a:spcPct val="150000"/>
              </a:lnSpc>
            </a:pPr>
            <a:r>
              <a:rPr lang="pt-BR" sz="1600" b="1" dirty="0">
                <a:solidFill>
                  <a:schemeClr val="accent2">
                    <a:lumMod val="75000"/>
                  </a:schemeClr>
                </a:solidFill>
              </a:rPr>
              <a:t>Caso de Teste (Test Case)</a:t>
            </a:r>
          </a:p>
          <a:p>
            <a:pPr marL="285750" indent="-285750" algn="just">
              <a:lnSpc>
                <a:spcPct val="150000"/>
              </a:lnSpc>
              <a:buFont typeface="Courier New" panose="02070309020205020404" pitchFamily="49" charset="0"/>
              <a:buChar char="o"/>
            </a:pPr>
            <a:r>
              <a:rPr lang="pt-BR" sz="1600" b="1" dirty="0"/>
              <a:t>Propósito: </a:t>
            </a:r>
            <a:r>
              <a:rPr lang="pt-BR" sz="1600" dirty="0"/>
              <a:t>Um caso de teste é uma descrição detalhada de um conjunto específico de entradas, condições de execução e resultados esperados para validar uma funcionalidade específica do sistema. Ele é geralmente focado em testar uma única funcionalidade ou requisito do software.</a:t>
            </a:r>
          </a:p>
          <a:p>
            <a:pPr marL="285750" indent="-285750" algn="just">
              <a:lnSpc>
                <a:spcPct val="150000"/>
              </a:lnSpc>
              <a:buFont typeface="Courier New" panose="02070309020205020404" pitchFamily="49" charset="0"/>
              <a:buChar char="o"/>
            </a:pPr>
            <a:r>
              <a:rPr lang="pt-BR" sz="1600" b="1" dirty="0"/>
              <a:t>Detalhes: </a:t>
            </a:r>
            <a:r>
              <a:rPr lang="pt-BR" sz="1600" dirty="0"/>
              <a:t>Um caso de teste inclui informações específicas, como pré-condições (estado inicial do sistema), passos a serem seguidos durante a execução do teste, dados de entrada necessários, e critérios de sucesso (resultados esperados).</a:t>
            </a:r>
          </a:p>
          <a:p>
            <a:pPr marL="285750" indent="-285750" algn="just">
              <a:lnSpc>
                <a:spcPct val="150000"/>
              </a:lnSpc>
              <a:buFont typeface="Courier New" panose="02070309020205020404" pitchFamily="49" charset="0"/>
              <a:buChar char="o"/>
            </a:pPr>
            <a:r>
              <a:rPr lang="pt-BR" sz="1600" b="1" dirty="0"/>
              <a:t>Exemplo: </a:t>
            </a:r>
            <a:r>
              <a:rPr lang="pt-BR" sz="1600" dirty="0"/>
              <a:t>Para um sistema de login, um caso de teste poderia incluir passos como inserir um nome de usuário e uma senha válidos, clicar no botão de login e verificar se o sistema redireciona o usuário para a página inicial.</a:t>
            </a:r>
          </a:p>
        </p:txBody>
      </p:sp>
      <p:sp>
        <p:nvSpPr>
          <p:cNvPr id="13" name="Retângulo 12">
            <a:extLst>
              <a:ext uri="{FF2B5EF4-FFF2-40B4-BE49-F238E27FC236}">
                <a16:creationId xmlns:a16="http://schemas.microsoft.com/office/drawing/2014/main" id="{9E2AD40C-715A-99EB-13B4-ADEC62A80950}"/>
              </a:ext>
            </a:extLst>
          </p:cNvPr>
          <p:cNvSpPr/>
          <p:nvPr/>
        </p:nvSpPr>
        <p:spPr>
          <a:xfrm>
            <a:off x="5594472" y="1426818"/>
            <a:ext cx="45719" cy="397031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33633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82344"/>
            <a:ext cx="12191998"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8115300"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12191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9D9407E-FFEF-CE60-46F9-150A0286F92F}"/>
              </a:ext>
            </a:extLst>
          </p:cNvPr>
          <p:cNvSpPr>
            <a:spLocks noGrp="1"/>
          </p:cNvSpPr>
          <p:nvPr>
            <p:ph type="title"/>
          </p:nvPr>
        </p:nvSpPr>
        <p:spPr>
          <a:xfrm>
            <a:off x="39625" y="5498115"/>
            <a:ext cx="8563158" cy="1159200"/>
          </a:xfrm>
        </p:spPr>
        <p:txBody>
          <a:bodyPr vert="horz" lIns="91440" tIns="45720" rIns="91440" bIns="45720" rtlCol="0" anchor="ctr">
            <a:normAutofit fontScale="90000"/>
          </a:bodyPr>
          <a:lstStyle/>
          <a:p>
            <a:pPr algn="l">
              <a:lnSpc>
                <a:spcPct val="90000"/>
              </a:lnSpc>
            </a:pPr>
            <a:r>
              <a:rPr lang="pt-BR" sz="4000" kern="1200" dirty="0">
                <a:solidFill>
                  <a:srgbClr val="FFFFFF"/>
                </a:solidFill>
                <a:latin typeface="+mj-lt"/>
                <a:ea typeface="+mj-ea"/>
                <a:cs typeface="+mj-cs"/>
              </a:rPr>
              <a:t>Caso de Teste X Cenário de Teste</a:t>
            </a:r>
            <a:endParaRPr lang="en-US" sz="4000" kern="1200" dirty="0">
              <a:solidFill>
                <a:srgbClr val="FFFFFF"/>
              </a:solidFill>
              <a:latin typeface="+mj-lt"/>
              <a:ea typeface="+mj-ea"/>
              <a:cs typeface="+mj-cs"/>
            </a:endParaRPr>
          </a:p>
        </p:txBody>
      </p:sp>
      <p:sp>
        <p:nvSpPr>
          <p:cNvPr id="3" name="Espaço Reservado para Número de Slide 2">
            <a:extLst>
              <a:ext uri="{FF2B5EF4-FFF2-40B4-BE49-F238E27FC236}">
                <a16:creationId xmlns:a16="http://schemas.microsoft.com/office/drawing/2014/main" id="{B095370B-2ABB-19EB-4402-6CF9A6194E2E}"/>
              </a:ext>
            </a:extLst>
          </p:cNvPr>
          <p:cNvSpPr>
            <a:spLocks noGrp="1"/>
          </p:cNvSpPr>
          <p:nvPr>
            <p:ph type="sldNum" sz="quarter" idx="11"/>
          </p:nvPr>
        </p:nvSpPr>
        <p:spPr>
          <a:xfrm>
            <a:off x="11704319" y="6455664"/>
            <a:ext cx="448056" cy="365125"/>
          </a:xfrm>
        </p:spPr>
        <p:txBody>
          <a:bodyPr vert="horz" lIns="91440" tIns="45720" rIns="91440" bIns="45720" rtlCol="0" anchor="ctr">
            <a:normAutofit/>
          </a:bodyPr>
          <a:lstStyle/>
          <a:p>
            <a:pPr>
              <a:spcAft>
                <a:spcPts val="600"/>
              </a:spcAft>
            </a:pPr>
            <a:fld id="{8C2E478F-E849-4A8C-AF1F-CBCC78A7CBFA}" type="slidenum">
              <a:rPr lang="en-US" sz="1100" noProof="0">
                <a:solidFill>
                  <a:srgbClr val="FFFFFF"/>
                </a:solidFill>
              </a:rPr>
              <a:pPr>
                <a:spcAft>
                  <a:spcPts val="600"/>
                </a:spcAft>
              </a:pPr>
              <a:t>13</a:t>
            </a:fld>
            <a:endParaRPr lang="en-US" sz="1100" noProof="0">
              <a:solidFill>
                <a:srgbClr val="FFFFFF"/>
              </a:solidFill>
            </a:endParaRPr>
          </a:p>
        </p:txBody>
      </p:sp>
      <p:graphicFrame>
        <p:nvGraphicFramePr>
          <p:cNvPr id="5" name="Tabela 4">
            <a:extLst>
              <a:ext uri="{FF2B5EF4-FFF2-40B4-BE49-F238E27FC236}">
                <a16:creationId xmlns:a16="http://schemas.microsoft.com/office/drawing/2014/main" id="{AE757FBA-E91C-4096-A683-D1A1C750CB59}"/>
              </a:ext>
            </a:extLst>
          </p:cNvPr>
          <p:cNvGraphicFramePr>
            <a:graphicFrameLocks noGrp="1"/>
          </p:cNvGraphicFramePr>
          <p:nvPr>
            <p:extLst>
              <p:ext uri="{D42A27DB-BD31-4B8C-83A1-F6EECF244321}">
                <p14:modId xmlns:p14="http://schemas.microsoft.com/office/powerpoint/2010/main" val="1827163102"/>
              </p:ext>
            </p:extLst>
          </p:nvPr>
        </p:nvGraphicFramePr>
        <p:xfrm>
          <a:off x="1649730" y="603504"/>
          <a:ext cx="8746998" cy="3847425"/>
        </p:xfrm>
        <a:graphic>
          <a:graphicData uri="http://schemas.openxmlformats.org/drawingml/2006/table">
            <a:tbl>
              <a:tblPr firstRow="1" bandRow="1">
                <a:tableStyleId>{21E4AEA4-8DFA-4A89-87EB-49C32662AFE0}</a:tableStyleId>
              </a:tblPr>
              <a:tblGrid>
                <a:gridCol w="4373499">
                  <a:extLst>
                    <a:ext uri="{9D8B030D-6E8A-4147-A177-3AD203B41FA5}">
                      <a16:colId xmlns:a16="http://schemas.microsoft.com/office/drawing/2014/main" val="1951988774"/>
                    </a:ext>
                  </a:extLst>
                </a:gridCol>
                <a:gridCol w="4373499">
                  <a:extLst>
                    <a:ext uri="{9D8B030D-6E8A-4147-A177-3AD203B41FA5}">
                      <a16:colId xmlns:a16="http://schemas.microsoft.com/office/drawing/2014/main" val="1455622679"/>
                    </a:ext>
                  </a:extLst>
                </a:gridCol>
              </a:tblGrid>
              <a:tr h="378235">
                <a:tc>
                  <a:txBody>
                    <a:bodyPr/>
                    <a:lstStyle/>
                    <a:p>
                      <a:pPr algn="ctr"/>
                      <a:r>
                        <a:rPr lang="en-GB" sz="1600" dirty="0">
                          <a:effectLst/>
                        </a:rPr>
                        <a:t>Caso de teste</a:t>
                      </a:r>
                    </a:p>
                  </a:txBody>
                  <a:tcPr marL="68580" marR="68580" marT="34290" marB="34290" anchor="ctr"/>
                </a:tc>
                <a:tc>
                  <a:txBody>
                    <a:bodyPr/>
                    <a:lstStyle/>
                    <a:p>
                      <a:pPr algn="ctr"/>
                      <a:r>
                        <a:rPr lang="en-GB" sz="1600" dirty="0" err="1">
                          <a:effectLst/>
                        </a:rPr>
                        <a:t>Cenário</a:t>
                      </a:r>
                      <a:r>
                        <a:rPr lang="en-GB" sz="1600" dirty="0">
                          <a:effectLst/>
                        </a:rPr>
                        <a:t> de Teste</a:t>
                      </a:r>
                    </a:p>
                  </a:txBody>
                  <a:tcPr marL="68580" marR="68580" marT="34290" marB="34290" anchor="ctr"/>
                </a:tc>
                <a:extLst>
                  <a:ext uri="{0D108BD9-81ED-4DB2-BD59-A6C34878D82A}">
                    <a16:rowId xmlns:a16="http://schemas.microsoft.com/office/drawing/2014/main" val="3938516974"/>
                  </a:ext>
                </a:extLst>
              </a:tr>
              <a:tr h="722791">
                <a:tc>
                  <a:txBody>
                    <a:bodyPr/>
                    <a:lstStyle/>
                    <a:p>
                      <a:pPr algn="l"/>
                      <a:r>
                        <a:rPr lang="pt-BR" sz="1600" dirty="0">
                          <a:effectLst/>
                        </a:rPr>
                        <a:t>Caso de teste é um conjunto de ações executadas para verificar um determinado recurso ou funcionalidade do aplicativo.</a:t>
                      </a:r>
                    </a:p>
                  </a:txBody>
                  <a:tcPr marL="68580" marR="68580" marT="34290" marB="34290" anchor="ctr"/>
                </a:tc>
                <a:tc>
                  <a:txBody>
                    <a:bodyPr/>
                    <a:lstStyle/>
                    <a:p>
                      <a:r>
                        <a:rPr lang="pt-BR" sz="1600" dirty="0">
                          <a:effectLst/>
                        </a:rPr>
                        <a:t>Um cenário de teste é qualquer funcionalidade do aplicativo que pode ser testada.</a:t>
                      </a:r>
                    </a:p>
                  </a:txBody>
                  <a:tcPr marL="68580" marR="68580" marT="34290" marB="34290" anchor="ctr"/>
                </a:tc>
                <a:extLst>
                  <a:ext uri="{0D108BD9-81ED-4DB2-BD59-A6C34878D82A}">
                    <a16:rowId xmlns:a16="http://schemas.microsoft.com/office/drawing/2014/main" val="4109623915"/>
                  </a:ext>
                </a:extLst>
              </a:tr>
              <a:tr h="378235">
                <a:tc>
                  <a:txBody>
                    <a:bodyPr/>
                    <a:lstStyle/>
                    <a:p>
                      <a:r>
                        <a:rPr lang="pt-BR" sz="1600">
                          <a:effectLst/>
                        </a:rPr>
                        <a:t>Caso de teste foca em como testar</a:t>
                      </a:r>
                    </a:p>
                  </a:txBody>
                  <a:tcPr marL="68580" marR="68580" marT="34290" marB="34290" anchor="ctr"/>
                </a:tc>
                <a:tc>
                  <a:txBody>
                    <a:bodyPr/>
                    <a:lstStyle/>
                    <a:p>
                      <a:r>
                        <a:rPr lang="pt-BR" sz="1600">
                          <a:effectLst/>
                        </a:rPr>
                        <a:t>O cenário de teste se concentra no que testar</a:t>
                      </a:r>
                    </a:p>
                  </a:txBody>
                  <a:tcPr marL="68580" marR="68580" marT="34290" marB="34290" anchor="ctr"/>
                </a:tc>
                <a:extLst>
                  <a:ext uri="{0D108BD9-81ED-4DB2-BD59-A6C34878D82A}">
                    <a16:rowId xmlns:a16="http://schemas.microsoft.com/office/drawing/2014/main" val="3045056380"/>
                  </a:ext>
                </a:extLst>
              </a:tr>
              <a:tr h="512948">
                <a:tc>
                  <a:txBody>
                    <a:bodyPr/>
                    <a:lstStyle/>
                    <a:p>
                      <a:r>
                        <a:rPr lang="pt-BR" sz="1600">
                          <a:effectLst/>
                        </a:rPr>
                        <a:t>O caso de teste inclui etapas de teste, dados e resultados esperados de teste</a:t>
                      </a:r>
                    </a:p>
                  </a:txBody>
                  <a:tcPr marL="68580" marR="68580" marT="34290" marB="34290" anchor="ctr"/>
                </a:tc>
                <a:tc>
                  <a:txBody>
                    <a:bodyPr/>
                    <a:lstStyle/>
                    <a:p>
                      <a:r>
                        <a:rPr lang="pt-BR" sz="1600">
                          <a:effectLst/>
                        </a:rPr>
                        <a:t>O cenário de teste inclui funcionalidades de ponta a ponta que precisam ser testadas</a:t>
                      </a:r>
                    </a:p>
                  </a:txBody>
                  <a:tcPr marL="68580" marR="68580" marT="34290" marB="34290" anchor="ctr"/>
                </a:tc>
                <a:extLst>
                  <a:ext uri="{0D108BD9-81ED-4DB2-BD59-A6C34878D82A}">
                    <a16:rowId xmlns:a16="http://schemas.microsoft.com/office/drawing/2014/main" val="1391909682"/>
                  </a:ext>
                </a:extLst>
              </a:tr>
              <a:tr h="722791">
                <a:tc>
                  <a:txBody>
                    <a:bodyPr/>
                    <a:lstStyle/>
                    <a:p>
                      <a:r>
                        <a:rPr lang="pt-BR" sz="1600">
                          <a:effectLst/>
                        </a:rPr>
                        <a:t>As equipes de controle de qualidade e desenvolvimento são responsáveis ​​por escrever os casos de teste</a:t>
                      </a:r>
                    </a:p>
                  </a:txBody>
                  <a:tcPr marL="68580" marR="68580" marT="34290" marB="34290" anchor="ctr"/>
                </a:tc>
                <a:tc>
                  <a:txBody>
                    <a:bodyPr/>
                    <a:lstStyle/>
                    <a:p>
                      <a:r>
                        <a:rPr lang="pt-BR" sz="1600">
                          <a:effectLst/>
                        </a:rPr>
                        <a:t>Os cenários de teste são revisados ​​por analistas de negócios ou gerentes de negócios</a:t>
                      </a:r>
                    </a:p>
                  </a:txBody>
                  <a:tcPr marL="68580" marR="68580" marT="34290" marB="34290" anchor="ctr"/>
                </a:tc>
                <a:extLst>
                  <a:ext uri="{0D108BD9-81ED-4DB2-BD59-A6C34878D82A}">
                    <a16:rowId xmlns:a16="http://schemas.microsoft.com/office/drawing/2014/main" val="3441349802"/>
                  </a:ext>
                </a:extLst>
              </a:tr>
              <a:tr h="512948">
                <a:tc>
                  <a:txBody>
                    <a:bodyPr/>
                    <a:lstStyle/>
                    <a:p>
                      <a:r>
                        <a:rPr lang="pt-BR" sz="1600">
                          <a:effectLst/>
                        </a:rPr>
                        <a:t>Isso ajuda em testes exaustivos</a:t>
                      </a:r>
                    </a:p>
                  </a:txBody>
                  <a:tcPr marL="68580" marR="68580" marT="34290" marB="34290" anchor="ctr"/>
                </a:tc>
                <a:tc>
                  <a:txBody>
                    <a:bodyPr/>
                    <a:lstStyle/>
                    <a:p>
                      <a:r>
                        <a:rPr lang="pt-BR" sz="1600">
                          <a:effectLst/>
                        </a:rPr>
                        <a:t>Isso ajuda na metodologia ágil de testar a personalidade geral</a:t>
                      </a:r>
                    </a:p>
                  </a:txBody>
                  <a:tcPr marL="68580" marR="68580" marT="34290" marB="34290" anchor="ctr"/>
                </a:tc>
                <a:extLst>
                  <a:ext uri="{0D108BD9-81ED-4DB2-BD59-A6C34878D82A}">
                    <a16:rowId xmlns:a16="http://schemas.microsoft.com/office/drawing/2014/main" val="3412557637"/>
                  </a:ext>
                </a:extLst>
              </a:tr>
              <a:tr h="378235">
                <a:tc>
                  <a:txBody>
                    <a:bodyPr/>
                    <a:lstStyle/>
                    <a:p>
                      <a:r>
                        <a:rPr lang="pt-BR" sz="1600">
                          <a:effectLst/>
                        </a:rPr>
                        <a:t>Requer mais tempo, esforço e recursos</a:t>
                      </a:r>
                    </a:p>
                  </a:txBody>
                  <a:tcPr marL="68580" marR="68580" marT="34290" marB="34290" anchor="ctr"/>
                </a:tc>
                <a:tc>
                  <a:txBody>
                    <a:bodyPr/>
                    <a:lstStyle/>
                    <a:p>
                      <a:r>
                        <a:rPr lang="pt-BR" sz="1600" dirty="0">
                          <a:effectLst/>
                        </a:rPr>
                        <a:t>Requer menos tempo e esforços em comparação</a:t>
                      </a:r>
                    </a:p>
                  </a:txBody>
                  <a:tcPr marL="68580" marR="68580" marT="34290" marB="34290" anchor="ctr"/>
                </a:tc>
                <a:extLst>
                  <a:ext uri="{0D108BD9-81ED-4DB2-BD59-A6C34878D82A}">
                    <a16:rowId xmlns:a16="http://schemas.microsoft.com/office/drawing/2014/main" val="1840278810"/>
                  </a:ext>
                </a:extLst>
              </a:tr>
            </a:tbl>
          </a:graphicData>
        </a:graphic>
      </p:graphicFrame>
    </p:spTree>
    <p:extLst>
      <p:ext uri="{BB962C8B-B14F-4D97-AF65-F5344CB8AC3E}">
        <p14:creationId xmlns:p14="http://schemas.microsoft.com/office/powerpoint/2010/main" val="2501418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58D29B-DF43-D291-F7CE-C49AF2E34E91}"/>
              </a:ext>
            </a:extLst>
          </p:cNvPr>
          <p:cNvSpPr>
            <a:spLocks noGrp="1"/>
          </p:cNvSpPr>
          <p:nvPr>
            <p:ph type="title"/>
          </p:nvPr>
        </p:nvSpPr>
        <p:spPr>
          <a:xfrm>
            <a:off x="4416552" y="365125"/>
            <a:ext cx="7394449" cy="573989"/>
          </a:xfrm>
        </p:spPr>
        <p:txBody>
          <a:bodyPr/>
          <a:lstStyle/>
          <a:p>
            <a:pPr algn="r"/>
            <a:r>
              <a:rPr lang="pt-BR" dirty="0"/>
              <a:t>Casos de Teste - Escrita</a:t>
            </a:r>
          </a:p>
        </p:txBody>
      </p:sp>
      <p:sp>
        <p:nvSpPr>
          <p:cNvPr id="3" name="Espaço Reservado para Conteúdo 2">
            <a:extLst>
              <a:ext uri="{FF2B5EF4-FFF2-40B4-BE49-F238E27FC236}">
                <a16:creationId xmlns:a16="http://schemas.microsoft.com/office/drawing/2014/main" id="{8B5A42B9-87C9-C683-F017-97842FEF475A}"/>
              </a:ext>
            </a:extLst>
          </p:cNvPr>
          <p:cNvSpPr>
            <a:spLocks noGrp="1"/>
          </p:cNvSpPr>
          <p:nvPr>
            <p:ph idx="1"/>
          </p:nvPr>
        </p:nvSpPr>
        <p:spPr>
          <a:xfrm>
            <a:off x="5806440" y="954223"/>
            <a:ext cx="6004562" cy="4636392"/>
          </a:xfrm>
        </p:spPr>
        <p:txBody>
          <a:bodyPr/>
          <a:lstStyle/>
          <a:p>
            <a:pPr algn="just">
              <a:buFont typeface="Courier New" panose="02070309020205020404" pitchFamily="49" charset="0"/>
              <a:buChar char="o"/>
            </a:pPr>
            <a:r>
              <a:rPr lang="pt-BR" b="1" dirty="0"/>
              <a:t>Resultado desejado – </a:t>
            </a:r>
            <a:r>
              <a:rPr lang="pt-BR" dirty="0"/>
              <a:t>Explicar os resultados desejados do caso de teste. Por exemplo, ao entrar no botão de login, o usuário será logado no site com sucesso. </a:t>
            </a:r>
          </a:p>
          <a:p>
            <a:pPr algn="just">
              <a:buFont typeface="Courier New" panose="02070309020205020404" pitchFamily="49" charset="0"/>
              <a:buChar char="o"/>
            </a:pPr>
            <a:r>
              <a:rPr lang="pt-BR" b="1" dirty="0"/>
              <a:t>Pós-condições – </a:t>
            </a:r>
            <a:r>
              <a:rPr lang="pt-BR" dirty="0"/>
              <a:t>Essas são as condições que devem ser atendidas após a execução bem-sucedida do caso de teste. </a:t>
            </a:r>
          </a:p>
          <a:p>
            <a:pPr algn="just">
              <a:buFont typeface="Courier New" panose="02070309020205020404" pitchFamily="49" charset="0"/>
              <a:buChar char="o"/>
            </a:pPr>
            <a:r>
              <a:rPr lang="pt-BR" b="1" dirty="0"/>
              <a:t>Resultado real – </a:t>
            </a:r>
            <a:r>
              <a:rPr lang="pt-BR" dirty="0"/>
              <a:t>Esses são os resultados que obtemos após a execução do caso de teste. Com base nesses resultados, descobrimos se o caso de teste foi aprovado ou reprovado. </a:t>
            </a:r>
          </a:p>
          <a:p>
            <a:pPr algn="just">
              <a:buFont typeface="Courier New" panose="02070309020205020404" pitchFamily="49" charset="0"/>
              <a:buChar char="o"/>
            </a:pPr>
            <a:r>
              <a:rPr lang="pt-BR" b="1" dirty="0"/>
              <a:t>Status – </a:t>
            </a:r>
            <a:r>
              <a:rPr lang="pt-BR" dirty="0"/>
              <a:t>Finalmente, encontramos o status do caso de teste como aprovado ou reprovado com base nos resultados reais que obtemos da execução do caso de teste. Se obtivermos os resultados desejados, o teste será marcado como aprovado, caso contrário, será marcado como reprovado. Se o teste falhar, ele passa pelo ciclo de vida do bug para ser corrigido pelos desenvolvedores.</a:t>
            </a:r>
          </a:p>
        </p:txBody>
      </p:sp>
      <p:sp>
        <p:nvSpPr>
          <p:cNvPr id="4" name="Espaço Reservado para Número de Slide 3">
            <a:extLst>
              <a:ext uri="{FF2B5EF4-FFF2-40B4-BE49-F238E27FC236}">
                <a16:creationId xmlns:a16="http://schemas.microsoft.com/office/drawing/2014/main" id="{5BF097E6-4853-F17B-75B1-9A1BA3E8BD76}"/>
              </a:ext>
            </a:extLst>
          </p:cNvPr>
          <p:cNvSpPr>
            <a:spLocks noGrp="1"/>
          </p:cNvSpPr>
          <p:nvPr>
            <p:ph type="sldNum" sz="quarter" idx="4"/>
          </p:nvPr>
        </p:nvSpPr>
        <p:spPr/>
        <p:txBody>
          <a:bodyPr/>
          <a:lstStyle/>
          <a:p>
            <a:pPr rtl="0"/>
            <a:fld id="{8C2E478F-E849-4A8C-AF1F-CBCC78A7CBFA}" type="slidenum">
              <a:rPr lang="en-GB" noProof="0" smtClean="0"/>
              <a:t>14</a:t>
            </a:fld>
            <a:endParaRPr lang="en-GB" noProof="0"/>
          </a:p>
        </p:txBody>
      </p:sp>
      <p:sp>
        <p:nvSpPr>
          <p:cNvPr id="12" name="CaixaDeTexto 11">
            <a:extLst>
              <a:ext uri="{FF2B5EF4-FFF2-40B4-BE49-F238E27FC236}">
                <a16:creationId xmlns:a16="http://schemas.microsoft.com/office/drawing/2014/main" id="{31DAFA4E-0D95-6E92-DD73-1F8041FFDA78}"/>
              </a:ext>
            </a:extLst>
          </p:cNvPr>
          <p:cNvSpPr txBox="1"/>
          <p:nvPr/>
        </p:nvSpPr>
        <p:spPr>
          <a:xfrm>
            <a:off x="0" y="200994"/>
            <a:ext cx="5428223" cy="6702091"/>
          </a:xfrm>
          <a:prstGeom prst="rect">
            <a:avLst/>
          </a:prstGeom>
          <a:noFill/>
        </p:spPr>
        <p:txBody>
          <a:bodyPr wrap="square">
            <a:spAutoFit/>
          </a:bodyPr>
          <a:lstStyle/>
          <a:p>
            <a:pPr marL="285750" indent="-285750" algn="just">
              <a:lnSpc>
                <a:spcPct val="150000"/>
              </a:lnSpc>
              <a:buFont typeface="Courier New" panose="02070309020205020404" pitchFamily="49" charset="0"/>
              <a:buChar char="o"/>
            </a:pPr>
            <a:r>
              <a:rPr lang="pt-BR" sz="1600" b="1" dirty="0"/>
              <a:t>ID do caso de teste – </a:t>
            </a:r>
            <a:r>
              <a:rPr lang="pt-BR" sz="1600" dirty="0"/>
              <a:t>Todo e qualquer caso de teste deve ser representado com um ID exclusivo. Isso torna mais fácil e conveniente entender e distinguir entre eles. </a:t>
            </a:r>
          </a:p>
          <a:p>
            <a:pPr marL="285750" indent="-285750" algn="just">
              <a:lnSpc>
                <a:spcPct val="150000"/>
              </a:lnSpc>
              <a:buFont typeface="Courier New" panose="02070309020205020404" pitchFamily="49" charset="0"/>
              <a:buChar char="o"/>
            </a:pPr>
            <a:r>
              <a:rPr lang="pt-BR" sz="1600" b="1" dirty="0"/>
              <a:t>Descrição do caso de teste – </a:t>
            </a:r>
            <a:r>
              <a:rPr lang="pt-BR" sz="1600" dirty="0"/>
              <a:t>Cada caso de teste deve ter uma descrição adequada que consiste em detalhes importantes, como qual recurso, unidade ou função está sendo testada e o que deve ser verificado. </a:t>
            </a:r>
          </a:p>
          <a:p>
            <a:pPr marL="285750" indent="-285750" algn="just">
              <a:lnSpc>
                <a:spcPct val="150000"/>
              </a:lnSpc>
              <a:buFont typeface="Courier New" panose="02070309020205020404" pitchFamily="49" charset="0"/>
              <a:buChar char="o"/>
            </a:pPr>
            <a:r>
              <a:rPr lang="pt-BR" sz="1600" b="1" dirty="0"/>
              <a:t>Pré-condições – </a:t>
            </a:r>
            <a:r>
              <a:rPr lang="pt-BR" sz="1600" dirty="0"/>
              <a:t>Acumulamos também as condições que devem ser observadas durante a execução do teste.</a:t>
            </a:r>
          </a:p>
          <a:p>
            <a:pPr marL="285750" indent="-285750" algn="just">
              <a:lnSpc>
                <a:spcPct val="150000"/>
              </a:lnSpc>
              <a:buFont typeface="Courier New" panose="02070309020205020404" pitchFamily="49" charset="0"/>
              <a:buChar char="o"/>
            </a:pPr>
            <a:r>
              <a:rPr lang="pt-BR" sz="1600" b="1" dirty="0"/>
              <a:t>Etapas de teste – </a:t>
            </a:r>
            <a:r>
              <a:rPr lang="pt-BR" sz="1600" dirty="0"/>
              <a:t>Para poder executar um teste corretamente, você deve entender corretamente como executar esse caso de teste específico. Portanto, escreva as etapas para executar o caso de teste em uma linguagem fácil e compreensível. </a:t>
            </a:r>
          </a:p>
          <a:p>
            <a:pPr marL="285750" indent="-285750" algn="just">
              <a:lnSpc>
                <a:spcPct val="150000"/>
              </a:lnSpc>
              <a:buFont typeface="Courier New" panose="02070309020205020404" pitchFamily="49" charset="0"/>
              <a:buChar char="o"/>
            </a:pPr>
            <a:r>
              <a:rPr lang="pt-BR" sz="1600" b="1" dirty="0"/>
              <a:t>Informações de teste – </a:t>
            </a:r>
            <a:r>
              <a:rPr lang="pt-BR" sz="1600" dirty="0"/>
              <a:t>Reúna os dados necessários para a execução do caso de teste de forma precisa e concisa. Acumule esses dados em um documento claro e abrangente. </a:t>
            </a:r>
          </a:p>
        </p:txBody>
      </p:sp>
      <p:sp>
        <p:nvSpPr>
          <p:cNvPr id="13" name="Retângulo 12">
            <a:extLst>
              <a:ext uri="{FF2B5EF4-FFF2-40B4-BE49-F238E27FC236}">
                <a16:creationId xmlns:a16="http://schemas.microsoft.com/office/drawing/2014/main" id="{9E2AD40C-715A-99EB-13B4-ADEC62A80950}"/>
              </a:ext>
            </a:extLst>
          </p:cNvPr>
          <p:cNvSpPr/>
          <p:nvPr/>
        </p:nvSpPr>
        <p:spPr>
          <a:xfrm>
            <a:off x="5594472" y="1426818"/>
            <a:ext cx="45719" cy="397031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83873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6C521626-CC8E-3E31-A617-3448C186BB39}"/>
              </a:ext>
            </a:extLst>
          </p:cNvPr>
          <p:cNvSpPr>
            <a:spLocks noGrp="1"/>
          </p:cNvSpPr>
          <p:nvPr>
            <p:ph type="title"/>
          </p:nvPr>
        </p:nvSpPr>
        <p:spPr>
          <a:xfrm>
            <a:off x="546546" y="669925"/>
            <a:ext cx="4650862" cy="4812755"/>
          </a:xfrm>
        </p:spPr>
        <p:txBody>
          <a:bodyPr vert="horz" lIns="91440" tIns="45720" rIns="91440" bIns="45720" rtlCol="0" anchor="b">
            <a:normAutofit/>
          </a:bodyPr>
          <a:lstStyle/>
          <a:p>
            <a:pPr algn="r">
              <a:lnSpc>
                <a:spcPct val="90000"/>
              </a:lnSpc>
            </a:pPr>
            <a:r>
              <a:rPr lang="pt-BR" sz="7200" b="1" dirty="0">
                <a:solidFill>
                  <a:schemeClr val="bg1"/>
                </a:solidFill>
              </a:rPr>
              <a:t>Dicas</a:t>
            </a:r>
            <a:endParaRPr lang="en-US" sz="7200" kern="1200" dirty="0">
              <a:solidFill>
                <a:schemeClr val="bg1"/>
              </a:solidFill>
              <a:latin typeface="+mj-lt"/>
              <a:ea typeface="+mj-ea"/>
              <a:cs typeface="+mj-cs"/>
            </a:endParaRP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06" y="5597879"/>
            <a:ext cx="510200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aixaDeTexto 4">
            <a:extLst>
              <a:ext uri="{FF2B5EF4-FFF2-40B4-BE49-F238E27FC236}">
                <a16:creationId xmlns:a16="http://schemas.microsoft.com/office/drawing/2014/main" id="{B60491AE-9F73-A286-AFC9-C49216256A07}"/>
              </a:ext>
            </a:extLst>
          </p:cNvPr>
          <p:cNvSpPr txBox="1"/>
          <p:nvPr/>
        </p:nvSpPr>
        <p:spPr>
          <a:xfrm>
            <a:off x="5960795" y="756447"/>
            <a:ext cx="5403220" cy="5345105"/>
          </a:xfrm>
          <a:prstGeom prst="rect">
            <a:avLst/>
          </a:prstGeom>
        </p:spPr>
        <p:txBody>
          <a:bodyPr vert="horz" lIns="91440" tIns="45720" rIns="91440" bIns="45720" rtlCol="0" anchor="ctr">
            <a:noAutofit/>
          </a:bodyPr>
          <a:lstStyle/>
          <a:p>
            <a:pPr>
              <a:lnSpc>
                <a:spcPct val="90000"/>
              </a:lnSpc>
              <a:spcAft>
                <a:spcPts val="600"/>
              </a:spcAft>
            </a:pPr>
            <a:r>
              <a:rPr lang="pt-BR" sz="1600" dirty="0">
                <a:solidFill>
                  <a:schemeClr val="bg1"/>
                </a:solidFill>
              </a:rPr>
              <a:t>Algumas dicas que se deve ter em mente ao escrever um:</a:t>
            </a:r>
          </a:p>
          <a:p>
            <a:pPr marL="285750" indent="-285750" algn="just">
              <a:lnSpc>
                <a:spcPct val="90000"/>
              </a:lnSpc>
              <a:spcAft>
                <a:spcPts val="600"/>
              </a:spcAft>
              <a:buFont typeface="Courier New" panose="02070309020205020404" pitchFamily="49" charset="0"/>
              <a:buChar char="o"/>
            </a:pPr>
            <a:r>
              <a:rPr lang="pt-BR" sz="1600" dirty="0">
                <a:solidFill>
                  <a:schemeClr val="bg1"/>
                </a:solidFill>
              </a:rPr>
              <a:t>Escreva em linguagem fácil, compreensível e abrangente</a:t>
            </a:r>
          </a:p>
          <a:p>
            <a:pPr marL="285750" indent="-285750" algn="just">
              <a:lnSpc>
                <a:spcPct val="90000"/>
              </a:lnSpc>
              <a:spcAft>
                <a:spcPts val="600"/>
              </a:spcAft>
              <a:buFont typeface="Courier New" panose="02070309020205020404" pitchFamily="49" charset="0"/>
              <a:buChar char="o"/>
            </a:pPr>
            <a:r>
              <a:rPr lang="pt-BR" sz="1600" dirty="0">
                <a:solidFill>
                  <a:schemeClr val="bg1"/>
                </a:solidFill>
              </a:rPr>
              <a:t>Seu caso de teste deve ressoar com a perspectiva do usuário</a:t>
            </a:r>
          </a:p>
          <a:p>
            <a:pPr marL="285750" indent="-285750" algn="just">
              <a:lnSpc>
                <a:spcPct val="90000"/>
              </a:lnSpc>
              <a:spcAft>
                <a:spcPts val="600"/>
              </a:spcAft>
              <a:buFont typeface="Courier New" panose="02070309020205020404" pitchFamily="49" charset="0"/>
              <a:buChar char="o"/>
            </a:pPr>
            <a:r>
              <a:rPr lang="pt-BR" sz="1600" dirty="0">
                <a:solidFill>
                  <a:schemeClr val="bg1"/>
                </a:solidFill>
              </a:rPr>
              <a:t>Aloque um ID exclusivo para cada caso de teste. Isso ajudará na rastreabilidade eficiente</a:t>
            </a:r>
          </a:p>
          <a:p>
            <a:pPr marL="285750" indent="-285750" algn="just">
              <a:lnSpc>
                <a:spcPct val="90000"/>
              </a:lnSpc>
              <a:spcAft>
                <a:spcPts val="600"/>
              </a:spcAft>
              <a:buFont typeface="Courier New" panose="02070309020205020404" pitchFamily="49" charset="0"/>
              <a:buChar char="o"/>
            </a:pPr>
            <a:r>
              <a:rPr lang="pt-BR" sz="1600" dirty="0">
                <a:solidFill>
                  <a:schemeClr val="bg1"/>
                </a:solidFill>
              </a:rPr>
              <a:t>Os pré-requisitos devem ser citados de forma adequada e clara. </a:t>
            </a:r>
          </a:p>
          <a:p>
            <a:pPr marL="285750" indent="-285750" algn="just">
              <a:lnSpc>
                <a:spcPct val="90000"/>
              </a:lnSpc>
              <a:spcAft>
                <a:spcPts val="600"/>
              </a:spcAft>
              <a:buFont typeface="Courier New" panose="02070309020205020404" pitchFamily="49" charset="0"/>
              <a:buChar char="o"/>
            </a:pPr>
            <a:r>
              <a:rPr lang="pt-BR" sz="1600" dirty="0">
                <a:solidFill>
                  <a:schemeClr val="bg1"/>
                </a:solidFill>
              </a:rPr>
              <a:t>Os dados de teste devem ser definidos adequadamente para avaliar as áreas funcionais</a:t>
            </a:r>
          </a:p>
          <a:p>
            <a:pPr marL="285750" indent="-285750" algn="just">
              <a:lnSpc>
                <a:spcPct val="90000"/>
              </a:lnSpc>
              <a:spcAft>
                <a:spcPts val="600"/>
              </a:spcAft>
              <a:buFont typeface="Courier New" panose="02070309020205020404" pitchFamily="49" charset="0"/>
              <a:buChar char="o"/>
            </a:pPr>
            <a:r>
              <a:rPr lang="pt-BR" sz="1600" dirty="0">
                <a:solidFill>
                  <a:schemeClr val="bg1"/>
                </a:solidFill>
              </a:rPr>
              <a:t>Certifique-se de que os resultados esperados sejam declarados claramente</a:t>
            </a:r>
          </a:p>
          <a:p>
            <a:pPr marL="285750" indent="-285750" algn="just">
              <a:lnSpc>
                <a:spcPct val="90000"/>
              </a:lnSpc>
              <a:spcAft>
                <a:spcPts val="600"/>
              </a:spcAft>
              <a:buFont typeface="Courier New" panose="02070309020205020404" pitchFamily="49" charset="0"/>
              <a:buChar char="o"/>
            </a:pPr>
            <a:r>
              <a:rPr lang="pt-BR" sz="1600" dirty="0">
                <a:solidFill>
                  <a:schemeClr val="bg1"/>
                </a:solidFill>
              </a:rPr>
              <a:t>As etapas do teste também devem ser listadas claramente </a:t>
            </a:r>
          </a:p>
          <a:p>
            <a:pPr marL="285750" indent="-285750" algn="just">
              <a:lnSpc>
                <a:spcPct val="90000"/>
              </a:lnSpc>
              <a:spcAft>
                <a:spcPts val="600"/>
              </a:spcAft>
              <a:buFont typeface="Courier New" panose="02070309020205020404" pitchFamily="49" charset="0"/>
              <a:buChar char="o"/>
            </a:pPr>
            <a:r>
              <a:rPr lang="pt-BR" sz="1600" dirty="0">
                <a:solidFill>
                  <a:schemeClr val="bg1"/>
                </a:solidFill>
              </a:rPr>
              <a:t>Você deve garantir que fornece detalhes adequados sobre o ambiente necessário para executar o teste</a:t>
            </a:r>
          </a:p>
          <a:p>
            <a:pPr marL="285750" indent="-285750" algn="just">
              <a:lnSpc>
                <a:spcPct val="90000"/>
              </a:lnSpc>
              <a:spcAft>
                <a:spcPts val="600"/>
              </a:spcAft>
              <a:buFont typeface="Courier New" panose="02070309020205020404" pitchFamily="49" charset="0"/>
              <a:buChar char="o"/>
            </a:pPr>
            <a:r>
              <a:rPr lang="pt-BR" sz="1600" dirty="0">
                <a:solidFill>
                  <a:schemeClr val="bg1"/>
                </a:solidFill>
              </a:rPr>
              <a:t>Consulte alguns veteranos e colegas para revisar os casos de teste que você escreve e reconheça suas opiniões também.</a:t>
            </a:r>
          </a:p>
        </p:txBody>
      </p:sp>
      <p:sp>
        <p:nvSpPr>
          <p:cNvPr id="3" name="Espaço Reservado para Número de Slide 2">
            <a:extLst>
              <a:ext uri="{FF2B5EF4-FFF2-40B4-BE49-F238E27FC236}">
                <a16:creationId xmlns:a16="http://schemas.microsoft.com/office/drawing/2014/main" id="{64D964AF-FDE6-E078-D0CD-8C2FF82CBAF6}"/>
              </a:ext>
            </a:extLst>
          </p:cNvPr>
          <p:cNvSpPr>
            <a:spLocks noGrp="1"/>
          </p:cNvSpPr>
          <p:nvPr>
            <p:ph type="sldNum" sz="quarter" idx="11"/>
          </p:nvPr>
        </p:nvSpPr>
        <p:spPr>
          <a:xfrm>
            <a:off x="9303026" y="6356350"/>
            <a:ext cx="2050774" cy="365125"/>
          </a:xfrm>
        </p:spPr>
        <p:txBody>
          <a:bodyPr vert="horz" lIns="91440" tIns="45720" rIns="91440" bIns="45720" rtlCol="0" anchor="ctr">
            <a:normAutofit/>
          </a:bodyPr>
          <a:lstStyle/>
          <a:p>
            <a:pPr>
              <a:spcAft>
                <a:spcPts val="600"/>
              </a:spcAft>
            </a:pPr>
            <a:fld id="{8C2E478F-E849-4A8C-AF1F-CBCC78A7CBFA}" type="slidenum">
              <a:rPr lang="en-US" noProof="0">
                <a:solidFill>
                  <a:schemeClr val="bg1">
                    <a:lumMod val="50000"/>
                  </a:schemeClr>
                </a:solidFill>
              </a:rPr>
              <a:pPr>
                <a:spcAft>
                  <a:spcPts val="600"/>
                </a:spcAft>
              </a:pPr>
              <a:t>15</a:t>
            </a:fld>
            <a:endParaRPr lang="en-US" noProof="0">
              <a:solidFill>
                <a:schemeClr val="bg1">
                  <a:lumMod val="50000"/>
                </a:schemeClr>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13573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a:extLst>
              <a:ext uri="{FF2B5EF4-FFF2-40B4-BE49-F238E27FC236}">
                <a16:creationId xmlns:a16="http://schemas.microsoft.com/office/drawing/2014/main" id="{7659849F-7476-0384-2809-CAEEAFBA2FD1}"/>
              </a:ext>
            </a:extLst>
          </p:cNvPr>
          <p:cNvSpPr>
            <a:spLocks noGrp="1"/>
          </p:cNvSpPr>
          <p:nvPr>
            <p:ph type="sldNum" sz="quarter" idx="12"/>
          </p:nvPr>
        </p:nvSpPr>
        <p:spPr>
          <a:xfrm>
            <a:off x="11549269" y="6468303"/>
            <a:ext cx="443948" cy="365125"/>
          </a:xfrm>
        </p:spPr>
        <p:txBody>
          <a:bodyPr anchor="ctr">
            <a:normAutofit/>
          </a:bodyPr>
          <a:lstStyle/>
          <a:p>
            <a:pPr rtl="0">
              <a:spcAft>
                <a:spcPts val="600"/>
              </a:spcAft>
            </a:pPr>
            <a:fld id="{8C2E478F-E849-4A8C-AF1F-CBCC78A7CBFA}" type="slidenum">
              <a:rPr lang="en-GB" noProof="0" smtClean="0"/>
              <a:pPr rtl="0">
                <a:spcAft>
                  <a:spcPts val="600"/>
                </a:spcAft>
              </a:pPr>
              <a:t>16</a:t>
            </a:fld>
            <a:endParaRPr lang="en-GB" noProof="0"/>
          </a:p>
        </p:txBody>
      </p:sp>
      <p:pic>
        <p:nvPicPr>
          <p:cNvPr id="9" name="Imagem 8" descr="Texto&#10;&#10;Descrição gerada automaticamente">
            <a:extLst>
              <a:ext uri="{FF2B5EF4-FFF2-40B4-BE49-F238E27FC236}">
                <a16:creationId xmlns:a16="http://schemas.microsoft.com/office/drawing/2014/main" id="{6765810F-0374-F87F-A0BF-C39021FFE7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472" y="1503321"/>
            <a:ext cx="5343668" cy="3793734"/>
          </a:xfrm>
          <a:prstGeom prst="rect">
            <a:avLst/>
          </a:prstGeom>
        </p:spPr>
      </p:pic>
      <p:pic>
        <p:nvPicPr>
          <p:cNvPr id="10" name="Imagem 9" descr="Gráfico, Gráfico de linhas&#10;&#10;Descrição gerada automaticamente">
            <a:extLst>
              <a:ext uri="{FF2B5EF4-FFF2-40B4-BE49-F238E27FC236}">
                <a16:creationId xmlns:a16="http://schemas.microsoft.com/office/drawing/2014/main" id="{A3420968-CDCC-348B-0E24-5A0F874C93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6764" y="1125852"/>
            <a:ext cx="5650278" cy="4171203"/>
          </a:xfrm>
          <a:prstGeom prst="rect">
            <a:avLst/>
          </a:prstGeom>
        </p:spPr>
      </p:pic>
    </p:spTree>
    <p:extLst>
      <p:ext uri="{BB962C8B-B14F-4D97-AF65-F5344CB8AC3E}">
        <p14:creationId xmlns:p14="http://schemas.microsoft.com/office/powerpoint/2010/main" val="11290935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a:extLst>
              <a:ext uri="{FF2B5EF4-FFF2-40B4-BE49-F238E27FC236}">
                <a16:creationId xmlns:a16="http://schemas.microsoft.com/office/drawing/2014/main" id="{7659849F-7476-0384-2809-CAEEAFBA2FD1}"/>
              </a:ext>
            </a:extLst>
          </p:cNvPr>
          <p:cNvSpPr>
            <a:spLocks noGrp="1"/>
          </p:cNvSpPr>
          <p:nvPr>
            <p:ph type="sldNum" sz="quarter" idx="12"/>
          </p:nvPr>
        </p:nvSpPr>
        <p:spPr>
          <a:xfrm>
            <a:off x="11549269" y="6468303"/>
            <a:ext cx="443948" cy="365125"/>
          </a:xfrm>
        </p:spPr>
        <p:txBody>
          <a:bodyPr anchor="ctr">
            <a:normAutofit/>
          </a:bodyPr>
          <a:lstStyle/>
          <a:p>
            <a:pPr rtl="0">
              <a:spcAft>
                <a:spcPts val="600"/>
              </a:spcAft>
            </a:pPr>
            <a:fld id="{8C2E478F-E849-4A8C-AF1F-CBCC78A7CBFA}" type="slidenum">
              <a:rPr lang="en-GB" noProof="0" smtClean="0"/>
              <a:pPr rtl="0">
                <a:spcAft>
                  <a:spcPts val="600"/>
                </a:spcAft>
              </a:pPr>
              <a:t>17</a:t>
            </a:fld>
            <a:endParaRPr lang="en-GB" noProof="0"/>
          </a:p>
        </p:txBody>
      </p:sp>
      <p:pic>
        <p:nvPicPr>
          <p:cNvPr id="2" name="Imagem 1" descr="Diagrama, Texto&#10;&#10;Descrição gerada automaticamente">
            <a:extLst>
              <a:ext uri="{FF2B5EF4-FFF2-40B4-BE49-F238E27FC236}">
                <a16:creationId xmlns:a16="http://schemas.microsoft.com/office/drawing/2014/main" id="{7D263424-709D-DC20-0129-B0DED2E7E3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6181" y="1031271"/>
            <a:ext cx="5889506" cy="3954383"/>
          </a:xfrm>
          <a:prstGeom prst="rect">
            <a:avLst/>
          </a:prstGeom>
        </p:spPr>
      </p:pic>
    </p:spTree>
    <p:extLst>
      <p:ext uri="{BB962C8B-B14F-4D97-AF65-F5344CB8AC3E}">
        <p14:creationId xmlns:p14="http://schemas.microsoft.com/office/powerpoint/2010/main" val="3682836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3"/>
          <a:srcRect l="17592" r="26932"/>
          <a:stretch/>
        </p:blipFill>
        <p:spPr>
          <a:xfrm>
            <a:off x="0" y="0"/>
            <a:ext cx="6096000" cy="6867922"/>
          </a:xfrm>
        </p:spPr>
      </p:pic>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rtlCol="0"/>
          <a:lstStyle/>
          <a:p>
            <a:pPr rtl="0"/>
            <a:fld id="{8C2E478F-E849-4A8C-AF1F-CBCC78A7CBFA}" type="slidenum">
              <a:rPr lang="en-GB" smtClean="0"/>
              <a:t>18</a:t>
            </a:fld>
            <a:endParaRPr lang="en-GB"/>
          </a:p>
        </p:txBody>
      </p:sp>
      <p:sp>
        <p:nvSpPr>
          <p:cNvPr id="2" name="Título 2">
            <a:extLst>
              <a:ext uri="{FF2B5EF4-FFF2-40B4-BE49-F238E27FC236}">
                <a16:creationId xmlns:a16="http://schemas.microsoft.com/office/drawing/2014/main" id="{13A766A6-E4F4-44F9-93B7-C2D5C3C295CF}"/>
              </a:ext>
            </a:extLst>
          </p:cNvPr>
          <p:cNvSpPr>
            <a:spLocks noGrp="1"/>
          </p:cNvSpPr>
          <p:nvPr>
            <p:ph type="title"/>
          </p:nvPr>
        </p:nvSpPr>
        <p:spPr>
          <a:xfrm>
            <a:off x="6202422" y="773926"/>
            <a:ext cx="4779522" cy="1025520"/>
          </a:xfrm>
        </p:spPr>
        <p:txBody>
          <a:bodyPr/>
          <a:lstStyle/>
          <a:p>
            <a:r>
              <a:rPr lang="pt-BR" sz="3200" dirty="0"/>
              <a:t>Casos de Teste - Composição</a:t>
            </a:r>
          </a:p>
        </p:txBody>
      </p:sp>
      <p:sp>
        <p:nvSpPr>
          <p:cNvPr id="3" name="CaixaDeTexto 2">
            <a:extLst>
              <a:ext uri="{FF2B5EF4-FFF2-40B4-BE49-F238E27FC236}">
                <a16:creationId xmlns:a16="http://schemas.microsoft.com/office/drawing/2014/main" id="{A4D3F4FA-4EDA-E25E-0885-E28C00EC8D99}"/>
              </a:ext>
            </a:extLst>
          </p:cNvPr>
          <p:cNvSpPr txBox="1"/>
          <p:nvPr/>
        </p:nvSpPr>
        <p:spPr>
          <a:xfrm>
            <a:off x="5586984" y="3126016"/>
            <a:ext cx="5824535" cy="1754326"/>
          </a:xfrm>
          <a:prstGeom prst="rect">
            <a:avLst/>
          </a:prstGeom>
          <a:noFill/>
        </p:spPr>
        <p:txBody>
          <a:bodyPr wrap="square">
            <a:spAutoFit/>
          </a:bodyPr>
          <a:lstStyle/>
          <a:p>
            <a:pPr algn="just"/>
            <a:r>
              <a:rPr lang="pt-BR" dirty="0"/>
              <a:t>Casos de teste são compostos de </a:t>
            </a:r>
            <a:r>
              <a:rPr lang="pt-BR" b="1" dirty="0">
                <a:solidFill>
                  <a:schemeClr val="accent2">
                    <a:lumMod val="75000"/>
                  </a:schemeClr>
                </a:solidFill>
              </a:rPr>
              <a:t>duas partes obrigatórias</a:t>
            </a:r>
            <a:r>
              <a:rPr lang="pt-BR" dirty="0"/>
              <a:t> e outras opcionais:</a:t>
            </a:r>
          </a:p>
          <a:p>
            <a:pPr marL="285750" indent="-285750" algn="just">
              <a:buFont typeface="Courier New" panose="02070309020205020404" pitchFamily="49" charset="0"/>
              <a:buChar char="o"/>
            </a:pPr>
            <a:r>
              <a:rPr lang="pt-BR" b="1" dirty="0">
                <a:solidFill>
                  <a:schemeClr val="accent2">
                    <a:lumMod val="75000"/>
                  </a:schemeClr>
                </a:solidFill>
              </a:rPr>
              <a:t>Entrada;</a:t>
            </a:r>
          </a:p>
          <a:p>
            <a:pPr marL="285750" indent="-285750" algn="just">
              <a:buFont typeface="Courier New" panose="02070309020205020404" pitchFamily="49" charset="0"/>
              <a:buChar char="o"/>
            </a:pPr>
            <a:r>
              <a:rPr lang="pt-BR" b="1" dirty="0">
                <a:solidFill>
                  <a:schemeClr val="accent2">
                    <a:lumMod val="75000"/>
                  </a:schemeClr>
                </a:solidFill>
              </a:rPr>
              <a:t>Saída esperada;</a:t>
            </a:r>
          </a:p>
          <a:p>
            <a:pPr marL="285750" indent="-285750" algn="just">
              <a:buFont typeface="Courier New" panose="02070309020205020404" pitchFamily="49" charset="0"/>
              <a:buChar char="o"/>
            </a:pPr>
            <a:r>
              <a:rPr lang="pt-BR" dirty="0"/>
              <a:t>Pré-condição;</a:t>
            </a:r>
          </a:p>
          <a:p>
            <a:pPr marL="285750" indent="-285750" algn="just">
              <a:buFont typeface="Courier New" panose="02070309020205020404" pitchFamily="49" charset="0"/>
              <a:buChar char="o"/>
            </a:pPr>
            <a:r>
              <a:rPr lang="pt-BR" dirty="0"/>
              <a:t>Ordem de execução.</a:t>
            </a:r>
          </a:p>
        </p:txBody>
      </p:sp>
    </p:spTree>
    <p:extLst>
      <p:ext uri="{BB962C8B-B14F-4D97-AF65-F5344CB8AC3E}">
        <p14:creationId xmlns:p14="http://schemas.microsoft.com/office/powerpoint/2010/main" val="29447653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1">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21" name="Group 13">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5" name="Freeform: Shape 14">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ítulo 1">
            <a:extLst>
              <a:ext uri="{FF2B5EF4-FFF2-40B4-BE49-F238E27FC236}">
                <a16:creationId xmlns:a16="http://schemas.microsoft.com/office/drawing/2014/main" id="{142FC6FC-AB3E-5E9F-978A-4C615B5EB9C6}"/>
              </a:ext>
            </a:extLst>
          </p:cNvPr>
          <p:cNvSpPr>
            <a:spLocks noGrp="1"/>
          </p:cNvSpPr>
          <p:nvPr>
            <p:ph type="title"/>
          </p:nvPr>
        </p:nvSpPr>
        <p:spPr>
          <a:xfrm>
            <a:off x="640080" y="1243013"/>
            <a:ext cx="3855720" cy="4371974"/>
          </a:xfrm>
        </p:spPr>
        <p:txBody>
          <a:bodyPr vert="horz" lIns="91440" tIns="45720" rIns="91440" bIns="45720" rtlCol="0" anchor="ctr">
            <a:normAutofit/>
          </a:bodyPr>
          <a:lstStyle/>
          <a:p>
            <a:pPr algn="l">
              <a:lnSpc>
                <a:spcPct val="90000"/>
              </a:lnSpc>
            </a:pPr>
            <a:r>
              <a:rPr lang="pt-BR" sz="3600" dirty="0">
                <a:solidFill>
                  <a:srgbClr val="006C31"/>
                </a:solidFill>
                <a:latin typeface="Arial"/>
              </a:rPr>
              <a:t>Entradas</a:t>
            </a:r>
            <a:endParaRPr lang="en-US" sz="3600" kern="1200" dirty="0">
              <a:solidFill>
                <a:schemeClr val="tx2"/>
              </a:solidFill>
              <a:latin typeface="+mj-lt"/>
              <a:ea typeface="+mj-ea"/>
              <a:cs typeface="+mj-cs"/>
            </a:endParaRPr>
          </a:p>
        </p:txBody>
      </p:sp>
      <p:sp>
        <p:nvSpPr>
          <p:cNvPr id="5" name="CaixaDeTexto 4">
            <a:extLst>
              <a:ext uri="{FF2B5EF4-FFF2-40B4-BE49-F238E27FC236}">
                <a16:creationId xmlns:a16="http://schemas.microsoft.com/office/drawing/2014/main" id="{CD54A052-F818-1E85-3BE4-961BBE14D09E}"/>
              </a:ext>
            </a:extLst>
          </p:cNvPr>
          <p:cNvSpPr txBox="1"/>
          <p:nvPr/>
        </p:nvSpPr>
        <p:spPr>
          <a:xfrm>
            <a:off x="5696712" y="804672"/>
            <a:ext cx="5696712" cy="5230368"/>
          </a:xfrm>
          <a:prstGeom prst="rect">
            <a:avLst/>
          </a:prstGeom>
        </p:spPr>
        <p:txBody>
          <a:bodyPr vert="horz" lIns="91440" tIns="45720" rIns="91440" bIns="45720" rtlCol="0" anchor="ctr">
            <a:normAutofit/>
          </a:bodyPr>
          <a:lstStyle/>
          <a:p>
            <a:pPr algn="just">
              <a:lnSpc>
                <a:spcPct val="90000"/>
              </a:lnSpc>
              <a:spcAft>
                <a:spcPts val="600"/>
              </a:spcAft>
            </a:pPr>
            <a:r>
              <a:rPr lang="pt-BR" dirty="0">
                <a:solidFill>
                  <a:schemeClr val="tx2"/>
                </a:solidFill>
              </a:rPr>
              <a:t>Geralmente identificadas como dados fornecidos via teclado para o programa executar;</a:t>
            </a:r>
          </a:p>
          <a:p>
            <a:pPr algn="just">
              <a:lnSpc>
                <a:spcPct val="90000"/>
              </a:lnSpc>
              <a:spcAft>
                <a:spcPts val="600"/>
              </a:spcAft>
            </a:pPr>
            <a:r>
              <a:rPr lang="pt-BR" dirty="0">
                <a:solidFill>
                  <a:schemeClr val="tx2"/>
                </a:solidFill>
              </a:rPr>
              <a:t>Entretanto, os dados de entrada podem ser fornecidos por outros meios, tais como:</a:t>
            </a:r>
          </a:p>
          <a:p>
            <a:pPr marL="57150" indent="-285750" algn="just">
              <a:lnSpc>
                <a:spcPct val="90000"/>
              </a:lnSpc>
              <a:spcAft>
                <a:spcPts val="600"/>
              </a:spcAft>
              <a:buFont typeface="Courier New" panose="02070309020205020404" pitchFamily="49" charset="0"/>
              <a:buChar char="o"/>
            </a:pPr>
            <a:r>
              <a:rPr lang="pt-BR" dirty="0">
                <a:solidFill>
                  <a:schemeClr val="tx2"/>
                </a:solidFill>
              </a:rPr>
              <a:t>Dados oriundos de outro sistema servem de entrada para o programa;</a:t>
            </a:r>
          </a:p>
          <a:p>
            <a:pPr marL="57150" indent="-285750" algn="just">
              <a:lnSpc>
                <a:spcPct val="90000"/>
              </a:lnSpc>
              <a:spcAft>
                <a:spcPts val="600"/>
              </a:spcAft>
              <a:buFont typeface="Courier New" panose="02070309020205020404" pitchFamily="49" charset="0"/>
              <a:buChar char="o"/>
            </a:pPr>
            <a:r>
              <a:rPr lang="pt-BR" dirty="0">
                <a:solidFill>
                  <a:schemeClr val="tx2"/>
                </a:solidFill>
              </a:rPr>
              <a:t>Dados fornecidos por outro dispositivo;</a:t>
            </a:r>
          </a:p>
          <a:p>
            <a:pPr marL="57150" indent="-285750" algn="just">
              <a:lnSpc>
                <a:spcPct val="90000"/>
              </a:lnSpc>
              <a:spcAft>
                <a:spcPts val="600"/>
              </a:spcAft>
              <a:buFont typeface="Courier New" panose="02070309020205020404" pitchFamily="49" charset="0"/>
              <a:buChar char="o"/>
            </a:pPr>
            <a:r>
              <a:rPr lang="pt-BR" dirty="0">
                <a:solidFill>
                  <a:schemeClr val="tx2"/>
                </a:solidFill>
              </a:rPr>
              <a:t>Dados lidos de arquivos ou banco de dados;</a:t>
            </a:r>
          </a:p>
          <a:p>
            <a:pPr marL="57150" indent="-285750" algn="just">
              <a:lnSpc>
                <a:spcPct val="90000"/>
              </a:lnSpc>
              <a:spcAft>
                <a:spcPts val="600"/>
              </a:spcAft>
              <a:buFont typeface="Courier New" panose="02070309020205020404" pitchFamily="49" charset="0"/>
              <a:buChar char="o"/>
            </a:pPr>
            <a:r>
              <a:rPr lang="pt-BR" dirty="0">
                <a:solidFill>
                  <a:schemeClr val="tx2"/>
                </a:solidFill>
              </a:rPr>
              <a:t>O estado do sistema quando os dados são recebidos; </a:t>
            </a:r>
          </a:p>
          <a:p>
            <a:pPr marL="57150" indent="-285750" algn="just">
              <a:lnSpc>
                <a:spcPct val="90000"/>
              </a:lnSpc>
              <a:spcAft>
                <a:spcPts val="600"/>
              </a:spcAft>
              <a:buFont typeface="Courier New" panose="02070309020205020404" pitchFamily="49" charset="0"/>
              <a:buChar char="o"/>
            </a:pPr>
            <a:r>
              <a:rPr lang="pt-BR" dirty="0">
                <a:solidFill>
                  <a:schemeClr val="tx2"/>
                </a:solidFill>
              </a:rPr>
              <a:t>O ambiente no qual o programa está executando.</a:t>
            </a:r>
          </a:p>
        </p:txBody>
      </p:sp>
      <p:sp>
        <p:nvSpPr>
          <p:cNvPr id="3" name="Espaço Reservado para Número de Slide 2">
            <a:extLst>
              <a:ext uri="{FF2B5EF4-FFF2-40B4-BE49-F238E27FC236}">
                <a16:creationId xmlns:a16="http://schemas.microsoft.com/office/drawing/2014/main" id="{80B0ACD1-BDE1-F4AC-F829-6056A95476E1}"/>
              </a:ext>
            </a:extLst>
          </p:cNvPr>
          <p:cNvSpPr>
            <a:spLocks noGrp="1"/>
          </p:cNvSpPr>
          <p:nvPr>
            <p:ph type="sldNum" sz="quarter" idx="11"/>
          </p:nvPr>
        </p:nvSpPr>
        <p:spPr>
          <a:xfrm>
            <a:off x="8610600" y="6356350"/>
            <a:ext cx="2743200" cy="365125"/>
          </a:xfrm>
        </p:spPr>
        <p:txBody>
          <a:bodyPr vert="horz" lIns="91440" tIns="45720" rIns="91440" bIns="45720" rtlCol="0" anchor="ctr">
            <a:normAutofit/>
          </a:bodyPr>
          <a:lstStyle/>
          <a:p>
            <a:pPr>
              <a:spcAft>
                <a:spcPts val="600"/>
              </a:spcAft>
            </a:pPr>
            <a:fld id="{8C2E478F-E849-4A8C-AF1F-CBCC78A7CBFA}" type="slidenum">
              <a:rPr lang="en-US" noProof="0" smtClean="0"/>
              <a:pPr>
                <a:spcAft>
                  <a:spcPts val="600"/>
                </a:spcAft>
              </a:pPr>
              <a:t>19</a:t>
            </a:fld>
            <a:endParaRPr lang="en-US" noProof="0"/>
          </a:p>
        </p:txBody>
      </p:sp>
    </p:spTree>
    <p:extLst>
      <p:ext uri="{BB962C8B-B14F-4D97-AF65-F5344CB8AC3E}">
        <p14:creationId xmlns:p14="http://schemas.microsoft.com/office/powerpoint/2010/main" val="2325976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A87B3-0A27-4EE9-979E-B69581E476F0}"/>
              </a:ext>
            </a:extLst>
          </p:cNvPr>
          <p:cNvSpPr>
            <a:spLocks noGrp="1"/>
          </p:cNvSpPr>
          <p:nvPr>
            <p:ph type="title"/>
          </p:nvPr>
        </p:nvSpPr>
        <p:spPr/>
        <p:txBody>
          <a:bodyPr rtlCol="0"/>
          <a:lstStyle/>
          <a:p>
            <a:pPr rtl="0"/>
            <a:r>
              <a:rPr lang="en-GB"/>
              <a:t>Agenda</a:t>
            </a:r>
          </a:p>
        </p:txBody>
      </p:sp>
      <p:pic>
        <p:nvPicPr>
          <p:cNvPr id="8" name="Picture Placeholder 7" descr="group of people at a conference table">
            <a:extLst>
              <a:ext uri="{FF2B5EF4-FFF2-40B4-BE49-F238E27FC236}">
                <a16:creationId xmlns:a16="http://schemas.microsoft.com/office/drawing/2014/main" id="{BB76F5AB-0940-46E1-85F9-6A870D7D04C9}"/>
              </a:ext>
            </a:extLst>
          </p:cNvPr>
          <p:cNvPicPr>
            <a:picLocks noGrp="1" noChangeAspect="1"/>
          </p:cNvPicPr>
          <p:nvPr>
            <p:ph type="pic" sz="quarter" idx="13"/>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0370" r="20370"/>
          <a:stretch/>
        </p:blipFill>
        <p:spPr/>
      </p:pic>
      <p:sp>
        <p:nvSpPr>
          <p:cNvPr id="6" name="Text Placeholder 5">
            <a:extLst>
              <a:ext uri="{FF2B5EF4-FFF2-40B4-BE49-F238E27FC236}">
                <a16:creationId xmlns:a16="http://schemas.microsoft.com/office/drawing/2014/main" id="{F3C89A40-EEAA-43AB-9A3A-B2CFDE450F1B}"/>
              </a:ext>
            </a:extLst>
          </p:cNvPr>
          <p:cNvSpPr>
            <a:spLocks noGrp="1"/>
          </p:cNvSpPr>
          <p:nvPr>
            <p:ph type="body" sz="quarter" idx="15"/>
          </p:nvPr>
        </p:nvSpPr>
        <p:spPr>
          <a:xfrm>
            <a:off x="5688594" y="1975357"/>
            <a:ext cx="3377769" cy="3798888"/>
          </a:xfrm>
        </p:spPr>
        <p:txBody>
          <a:bodyPr rtlCol="0"/>
          <a:lstStyle/>
          <a:p>
            <a:pPr marL="285750" indent="-285750" rtl="0">
              <a:buFont typeface="Courier New" panose="02070309020205020404" pitchFamily="49" charset="0"/>
              <a:buChar char="o"/>
            </a:pPr>
            <a:r>
              <a:rPr lang="en-GB" dirty="0"/>
              <a:t>INTRODUÇÃO</a:t>
            </a:r>
          </a:p>
          <a:p>
            <a:pPr marL="285750" indent="-285750" rtl="0">
              <a:buFont typeface="Courier New" panose="02070309020205020404" pitchFamily="49" charset="0"/>
              <a:buChar char="o"/>
            </a:pPr>
            <a:r>
              <a:rPr lang="en-GB" dirty="0"/>
              <a:t>CONCEITOS</a:t>
            </a:r>
          </a:p>
          <a:p>
            <a:pPr marL="285750" indent="-285750" rtl="0">
              <a:buFont typeface="Courier New" panose="02070309020205020404" pitchFamily="49" charset="0"/>
              <a:buChar char="o"/>
            </a:pPr>
            <a:r>
              <a:rPr lang="en-GB" dirty="0"/>
              <a:t>TIPOS DE TESTES</a:t>
            </a:r>
          </a:p>
          <a:p>
            <a:pPr marL="285750" indent="-285750" rtl="0">
              <a:buFont typeface="Courier New" panose="02070309020205020404" pitchFamily="49" charset="0"/>
              <a:buChar char="o"/>
            </a:pPr>
            <a:r>
              <a:rPr lang="en-GB" dirty="0"/>
              <a:t>CERTIFICAÇÕES</a:t>
            </a:r>
          </a:p>
          <a:p>
            <a:pPr marL="285750" indent="-285750" rtl="0">
              <a:buFont typeface="Courier New" panose="02070309020205020404" pitchFamily="49" charset="0"/>
              <a:buChar char="o"/>
            </a:pPr>
            <a:r>
              <a:rPr lang="en-GB" dirty="0"/>
              <a:t>PRINCÍPIOS DO TESTE</a:t>
            </a:r>
          </a:p>
          <a:p>
            <a:pPr marL="285750" indent="-285750" rtl="0">
              <a:buFont typeface="Courier New" panose="02070309020205020404" pitchFamily="49" charset="0"/>
              <a:buChar char="o"/>
            </a:pPr>
            <a:r>
              <a:rPr lang="en-GB" dirty="0"/>
              <a:t>TÉCNICAS</a:t>
            </a:r>
          </a:p>
          <a:p>
            <a:pPr rtl="0"/>
            <a:endParaRPr lang="en-GB" dirty="0"/>
          </a:p>
        </p:txBody>
      </p:sp>
      <p:sp>
        <p:nvSpPr>
          <p:cNvPr id="7" name="Slide Number Placeholder 6">
            <a:extLst>
              <a:ext uri="{FF2B5EF4-FFF2-40B4-BE49-F238E27FC236}">
                <a16:creationId xmlns:a16="http://schemas.microsoft.com/office/drawing/2014/main" id="{F29F8048-1E86-48F4-B246-D2F8C54B7EB1}"/>
              </a:ext>
            </a:extLst>
          </p:cNvPr>
          <p:cNvSpPr>
            <a:spLocks noGrp="1"/>
          </p:cNvSpPr>
          <p:nvPr>
            <p:ph type="sldNum" sz="quarter" idx="12"/>
          </p:nvPr>
        </p:nvSpPr>
        <p:spPr/>
        <p:txBody>
          <a:bodyPr rtlCol="0"/>
          <a:lstStyle/>
          <a:p>
            <a:pPr rtl="0"/>
            <a:fld id="{8C2E478F-E849-4A8C-AF1F-CBCC78A7CBFA}" type="slidenum">
              <a:rPr lang="en-GB" smtClean="0"/>
              <a:pPr/>
              <a:t>2</a:t>
            </a:fld>
            <a:endParaRPr lang="en-GB"/>
          </a:p>
        </p:txBody>
      </p:sp>
      <p:sp>
        <p:nvSpPr>
          <p:cNvPr id="3" name="Text Placeholder 5">
            <a:extLst>
              <a:ext uri="{FF2B5EF4-FFF2-40B4-BE49-F238E27FC236}">
                <a16:creationId xmlns:a16="http://schemas.microsoft.com/office/drawing/2014/main" id="{A23868B0-F969-E3DF-1438-DF2150DB3F2A}"/>
              </a:ext>
            </a:extLst>
          </p:cNvPr>
          <p:cNvSpPr txBox="1">
            <a:spLocks/>
          </p:cNvSpPr>
          <p:nvPr/>
        </p:nvSpPr>
        <p:spPr>
          <a:xfrm>
            <a:off x="8867955" y="1975357"/>
            <a:ext cx="3324045" cy="3798888"/>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buFont typeface="Arial" panose="020B0604020202020204" pitchFamily="34" charset="0"/>
              <a:buNone/>
              <a:defRPr sz="1800" kern="1200" spc="3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Courier New" panose="02070309020205020404" pitchFamily="49" charset="0"/>
              <a:buChar char="o"/>
            </a:pPr>
            <a:r>
              <a:rPr lang="en-GB" dirty="0"/>
              <a:t>PARTCIONAMENTO POR EQUIVALÊNCIA</a:t>
            </a:r>
          </a:p>
          <a:p>
            <a:pPr marL="285750" indent="-285750">
              <a:buFont typeface="Courier New" panose="02070309020205020404" pitchFamily="49" charset="0"/>
              <a:buChar char="o"/>
            </a:pPr>
            <a:r>
              <a:rPr lang="en-GB" dirty="0"/>
              <a:t>ANÁLISE DO VALOR LIMITE</a:t>
            </a:r>
          </a:p>
          <a:p>
            <a:pPr marL="285750" indent="-285750">
              <a:buFont typeface="Courier New" panose="02070309020205020404" pitchFamily="49" charset="0"/>
              <a:buChar char="o"/>
            </a:pPr>
            <a:r>
              <a:rPr lang="en-GB" dirty="0"/>
              <a:t>TABELA DE DECISÃO</a:t>
            </a:r>
          </a:p>
          <a:p>
            <a:pPr marL="285750" indent="-285750">
              <a:buFont typeface="Courier New" panose="02070309020205020404" pitchFamily="49" charset="0"/>
              <a:buChar char="o"/>
            </a:pPr>
            <a:r>
              <a:rPr lang="en-GB" dirty="0"/>
              <a:t>ROTEIRO DE TESTES</a:t>
            </a:r>
          </a:p>
          <a:p>
            <a:pPr marL="285750" indent="-285750">
              <a:buFont typeface="Courier New" panose="02070309020205020404" pitchFamily="49" charset="0"/>
              <a:buChar char="o"/>
            </a:pPr>
            <a:r>
              <a:rPr lang="en-GB" dirty="0"/>
              <a:t>EXERCÍCIOS</a:t>
            </a:r>
          </a:p>
          <a:p>
            <a:endParaRPr lang="en-GB" dirty="0"/>
          </a:p>
        </p:txBody>
      </p:sp>
    </p:spTree>
    <p:extLst>
      <p:ext uri="{BB962C8B-B14F-4D97-AF65-F5344CB8AC3E}">
        <p14:creationId xmlns:p14="http://schemas.microsoft.com/office/powerpoint/2010/main" val="16490989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1">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21" name="Group 13">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5" name="Freeform: Shape 14">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ítulo 1">
            <a:extLst>
              <a:ext uri="{FF2B5EF4-FFF2-40B4-BE49-F238E27FC236}">
                <a16:creationId xmlns:a16="http://schemas.microsoft.com/office/drawing/2014/main" id="{142FC6FC-AB3E-5E9F-978A-4C615B5EB9C6}"/>
              </a:ext>
            </a:extLst>
          </p:cNvPr>
          <p:cNvSpPr>
            <a:spLocks noGrp="1"/>
          </p:cNvSpPr>
          <p:nvPr>
            <p:ph type="title"/>
          </p:nvPr>
        </p:nvSpPr>
        <p:spPr>
          <a:xfrm>
            <a:off x="640080" y="1243013"/>
            <a:ext cx="3855720" cy="4371974"/>
          </a:xfrm>
        </p:spPr>
        <p:txBody>
          <a:bodyPr vert="horz" lIns="91440" tIns="45720" rIns="91440" bIns="45720" rtlCol="0" anchor="ctr">
            <a:normAutofit/>
          </a:bodyPr>
          <a:lstStyle/>
          <a:p>
            <a:pPr algn="l">
              <a:lnSpc>
                <a:spcPct val="90000"/>
              </a:lnSpc>
            </a:pPr>
            <a:r>
              <a:rPr lang="pt-BR" sz="3600" dirty="0">
                <a:solidFill>
                  <a:srgbClr val="006C31"/>
                </a:solidFill>
                <a:latin typeface="Arial"/>
              </a:rPr>
              <a:t>Saídas Obtidas</a:t>
            </a:r>
            <a:endParaRPr lang="en-US" sz="3600" kern="1200" dirty="0">
              <a:solidFill>
                <a:schemeClr val="tx2"/>
              </a:solidFill>
              <a:latin typeface="+mj-lt"/>
              <a:ea typeface="+mj-ea"/>
              <a:cs typeface="+mj-cs"/>
            </a:endParaRPr>
          </a:p>
        </p:txBody>
      </p:sp>
      <p:sp>
        <p:nvSpPr>
          <p:cNvPr id="5" name="CaixaDeTexto 4">
            <a:extLst>
              <a:ext uri="{FF2B5EF4-FFF2-40B4-BE49-F238E27FC236}">
                <a16:creationId xmlns:a16="http://schemas.microsoft.com/office/drawing/2014/main" id="{CD54A052-F818-1E85-3BE4-961BBE14D09E}"/>
              </a:ext>
            </a:extLst>
          </p:cNvPr>
          <p:cNvSpPr txBox="1"/>
          <p:nvPr/>
        </p:nvSpPr>
        <p:spPr>
          <a:xfrm>
            <a:off x="5696712" y="804672"/>
            <a:ext cx="5696712" cy="5230368"/>
          </a:xfrm>
          <a:prstGeom prst="rect">
            <a:avLst/>
          </a:prstGeom>
        </p:spPr>
        <p:txBody>
          <a:bodyPr vert="horz" lIns="91440" tIns="45720" rIns="91440" bIns="45720" rtlCol="0" anchor="ctr">
            <a:normAutofit/>
          </a:bodyPr>
          <a:lstStyle/>
          <a:p>
            <a:pPr algn="just">
              <a:lnSpc>
                <a:spcPct val="90000"/>
              </a:lnSpc>
              <a:spcAft>
                <a:spcPts val="600"/>
              </a:spcAft>
            </a:pPr>
            <a:r>
              <a:rPr lang="pt-BR" dirty="0">
                <a:solidFill>
                  <a:schemeClr val="tx2"/>
                </a:solidFill>
              </a:rPr>
              <a:t>A mais comum é aquela apresentada na tela do computador;</a:t>
            </a:r>
          </a:p>
          <a:p>
            <a:pPr algn="just">
              <a:lnSpc>
                <a:spcPct val="90000"/>
              </a:lnSpc>
              <a:spcAft>
                <a:spcPts val="600"/>
              </a:spcAft>
            </a:pPr>
            <a:r>
              <a:rPr lang="pt-BR" dirty="0">
                <a:solidFill>
                  <a:schemeClr val="tx2"/>
                </a:solidFill>
              </a:rPr>
              <a:t>Além dessa, as saídas podem ser enviadas para:</a:t>
            </a:r>
          </a:p>
          <a:p>
            <a:pPr marL="285750" indent="-285750" algn="just">
              <a:lnSpc>
                <a:spcPct val="90000"/>
              </a:lnSpc>
              <a:spcAft>
                <a:spcPts val="600"/>
              </a:spcAft>
              <a:buFont typeface="Courier New" panose="02070309020205020404" pitchFamily="49" charset="0"/>
              <a:buChar char="o"/>
            </a:pPr>
            <a:r>
              <a:rPr lang="pt-BR" dirty="0">
                <a:solidFill>
                  <a:schemeClr val="tx2"/>
                </a:solidFill>
              </a:rPr>
              <a:t>Outro sistema interagindo com o programa em teste;</a:t>
            </a:r>
          </a:p>
          <a:p>
            <a:pPr marL="285750" indent="-285750" algn="just">
              <a:lnSpc>
                <a:spcPct val="90000"/>
              </a:lnSpc>
              <a:spcAft>
                <a:spcPts val="600"/>
              </a:spcAft>
              <a:buFont typeface="Courier New" panose="02070309020205020404" pitchFamily="49" charset="0"/>
              <a:buChar char="o"/>
            </a:pPr>
            <a:r>
              <a:rPr lang="pt-BR" dirty="0">
                <a:solidFill>
                  <a:schemeClr val="tx2"/>
                </a:solidFill>
              </a:rPr>
              <a:t>Dados escritos em arquivos ou banco de dados;</a:t>
            </a:r>
          </a:p>
          <a:p>
            <a:pPr marL="285750" indent="-285750" algn="just">
              <a:lnSpc>
                <a:spcPct val="90000"/>
              </a:lnSpc>
              <a:spcAft>
                <a:spcPts val="600"/>
              </a:spcAft>
              <a:buFont typeface="Courier New" panose="02070309020205020404" pitchFamily="49" charset="0"/>
              <a:buChar char="o"/>
            </a:pPr>
            <a:r>
              <a:rPr lang="pt-BR" dirty="0">
                <a:solidFill>
                  <a:schemeClr val="tx2"/>
                </a:solidFill>
              </a:rPr>
              <a:t>O estado do sistema ou o ambiente de execução podem ser alterados durante a execução do programa.</a:t>
            </a:r>
          </a:p>
        </p:txBody>
      </p:sp>
      <p:sp>
        <p:nvSpPr>
          <p:cNvPr id="3" name="Espaço Reservado para Número de Slide 2">
            <a:extLst>
              <a:ext uri="{FF2B5EF4-FFF2-40B4-BE49-F238E27FC236}">
                <a16:creationId xmlns:a16="http://schemas.microsoft.com/office/drawing/2014/main" id="{80B0ACD1-BDE1-F4AC-F829-6056A95476E1}"/>
              </a:ext>
            </a:extLst>
          </p:cNvPr>
          <p:cNvSpPr>
            <a:spLocks noGrp="1"/>
          </p:cNvSpPr>
          <p:nvPr>
            <p:ph type="sldNum" sz="quarter" idx="11"/>
          </p:nvPr>
        </p:nvSpPr>
        <p:spPr>
          <a:xfrm>
            <a:off x="8610600" y="6356350"/>
            <a:ext cx="2743200" cy="365125"/>
          </a:xfrm>
        </p:spPr>
        <p:txBody>
          <a:bodyPr vert="horz" lIns="91440" tIns="45720" rIns="91440" bIns="45720" rtlCol="0" anchor="ctr">
            <a:normAutofit/>
          </a:bodyPr>
          <a:lstStyle/>
          <a:p>
            <a:pPr>
              <a:spcAft>
                <a:spcPts val="600"/>
              </a:spcAft>
            </a:pPr>
            <a:fld id="{8C2E478F-E849-4A8C-AF1F-CBCC78A7CBFA}" type="slidenum">
              <a:rPr lang="en-US" noProof="0" smtClean="0"/>
              <a:pPr>
                <a:spcAft>
                  <a:spcPts val="600"/>
                </a:spcAft>
              </a:pPr>
              <a:t>20</a:t>
            </a:fld>
            <a:endParaRPr lang="en-US" noProof="0"/>
          </a:p>
        </p:txBody>
      </p:sp>
    </p:spTree>
    <p:extLst>
      <p:ext uri="{BB962C8B-B14F-4D97-AF65-F5344CB8AC3E}">
        <p14:creationId xmlns:p14="http://schemas.microsoft.com/office/powerpoint/2010/main" val="8258548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1">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21" name="Group 13">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5" name="Freeform: Shape 14">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ítulo 1">
            <a:extLst>
              <a:ext uri="{FF2B5EF4-FFF2-40B4-BE49-F238E27FC236}">
                <a16:creationId xmlns:a16="http://schemas.microsoft.com/office/drawing/2014/main" id="{142FC6FC-AB3E-5E9F-978A-4C615B5EB9C6}"/>
              </a:ext>
            </a:extLst>
          </p:cNvPr>
          <p:cNvSpPr>
            <a:spLocks noGrp="1"/>
          </p:cNvSpPr>
          <p:nvPr>
            <p:ph type="title"/>
          </p:nvPr>
        </p:nvSpPr>
        <p:spPr>
          <a:xfrm>
            <a:off x="311243" y="1243013"/>
            <a:ext cx="3502152" cy="4371974"/>
          </a:xfrm>
        </p:spPr>
        <p:txBody>
          <a:bodyPr vert="horz" lIns="91440" tIns="45720" rIns="91440" bIns="45720" rtlCol="0" anchor="ctr">
            <a:normAutofit/>
          </a:bodyPr>
          <a:lstStyle/>
          <a:p>
            <a:pPr>
              <a:lnSpc>
                <a:spcPct val="90000"/>
              </a:lnSpc>
            </a:pPr>
            <a:r>
              <a:rPr lang="pt-BR" sz="3600" dirty="0">
                <a:solidFill>
                  <a:srgbClr val="006C31"/>
                </a:solidFill>
                <a:latin typeface="Arial"/>
              </a:rPr>
              <a:t>Oráculo de </a:t>
            </a:r>
            <a:br>
              <a:rPr lang="pt-BR" sz="3600" dirty="0">
                <a:solidFill>
                  <a:srgbClr val="006C31"/>
                </a:solidFill>
                <a:latin typeface="Arial"/>
              </a:rPr>
            </a:br>
            <a:r>
              <a:rPr lang="pt-BR" sz="3600" dirty="0">
                <a:solidFill>
                  <a:srgbClr val="006C31"/>
                </a:solidFill>
                <a:latin typeface="Arial"/>
              </a:rPr>
              <a:t>Testes</a:t>
            </a:r>
            <a:endParaRPr lang="en-US" sz="3600" kern="1200" dirty="0">
              <a:solidFill>
                <a:schemeClr val="tx2"/>
              </a:solidFill>
              <a:latin typeface="+mj-lt"/>
              <a:ea typeface="+mj-ea"/>
              <a:cs typeface="+mj-cs"/>
            </a:endParaRPr>
          </a:p>
        </p:txBody>
      </p:sp>
      <p:sp>
        <p:nvSpPr>
          <p:cNvPr id="5" name="CaixaDeTexto 4">
            <a:extLst>
              <a:ext uri="{FF2B5EF4-FFF2-40B4-BE49-F238E27FC236}">
                <a16:creationId xmlns:a16="http://schemas.microsoft.com/office/drawing/2014/main" id="{CD54A052-F818-1E85-3BE4-961BBE14D09E}"/>
              </a:ext>
            </a:extLst>
          </p:cNvPr>
          <p:cNvSpPr txBox="1"/>
          <p:nvPr/>
        </p:nvSpPr>
        <p:spPr>
          <a:xfrm>
            <a:off x="5596128" y="804672"/>
            <a:ext cx="5797296" cy="5230368"/>
          </a:xfrm>
          <a:prstGeom prst="rect">
            <a:avLst/>
          </a:prstGeom>
        </p:spPr>
        <p:txBody>
          <a:bodyPr vert="horz" lIns="91440" tIns="45720" rIns="91440" bIns="45720" rtlCol="0" anchor="ctr">
            <a:normAutofit/>
          </a:bodyPr>
          <a:lstStyle/>
          <a:p>
            <a:pPr algn="just">
              <a:lnSpc>
                <a:spcPct val="90000"/>
              </a:lnSpc>
              <a:spcAft>
                <a:spcPts val="600"/>
              </a:spcAft>
            </a:pPr>
            <a:r>
              <a:rPr lang="pt-BR" dirty="0">
                <a:solidFill>
                  <a:schemeClr val="tx2"/>
                </a:solidFill>
              </a:rPr>
              <a:t>Corresponde a um mecanismo (programa, processo ou documento) que indica ao projetista de casos de testes se a saída obtida para um caso de teste </a:t>
            </a:r>
            <a:r>
              <a:rPr lang="pt-BR" b="1" dirty="0">
                <a:solidFill>
                  <a:schemeClr val="accent2">
                    <a:lumMod val="75000"/>
                  </a:schemeClr>
                </a:solidFill>
              </a:rPr>
              <a:t>é aceitável </a:t>
            </a:r>
            <a:r>
              <a:rPr lang="pt-BR" dirty="0">
                <a:solidFill>
                  <a:schemeClr val="tx2"/>
                </a:solidFill>
              </a:rPr>
              <a:t>ou não.</a:t>
            </a:r>
          </a:p>
          <a:p>
            <a:pPr algn="just">
              <a:lnSpc>
                <a:spcPct val="90000"/>
              </a:lnSpc>
              <a:spcAft>
                <a:spcPts val="600"/>
              </a:spcAft>
            </a:pPr>
            <a:r>
              <a:rPr lang="pt-BR" dirty="0">
                <a:solidFill>
                  <a:schemeClr val="tx2"/>
                </a:solidFill>
              </a:rPr>
              <a:t>Durante o projeto de um caso de teste, ele determina a corretude da saída obtida pelo teste.</a:t>
            </a:r>
          </a:p>
          <a:p>
            <a:pPr algn="just">
              <a:lnSpc>
                <a:spcPct val="90000"/>
              </a:lnSpc>
              <a:spcAft>
                <a:spcPts val="600"/>
              </a:spcAft>
            </a:pPr>
            <a:r>
              <a:rPr lang="pt-BR" dirty="0">
                <a:solidFill>
                  <a:schemeClr val="tx2"/>
                </a:solidFill>
              </a:rPr>
              <a:t>Responsável por verificar e decidir após a execução de um programa em teste se o resultado obtido está de acordo com o resultado esperado (isto é, se o caso de teste passou ou falhou).</a:t>
            </a:r>
          </a:p>
          <a:p>
            <a:pPr algn="just">
              <a:lnSpc>
                <a:spcPct val="90000"/>
              </a:lnSpc>
              <a:spcAft>
                <a:spcPts val="600"/>
              </a:spcAft>
            </a:pPr>
            <a:r>
              <a:rPr lang="pt-BR" dirty="0">
                <a:solidFill>
                  <a:schemeClr val="tx2"/>
                </a:solidFill>
              </a:rPr>
              <a:t>Esse papel pode ser desempenhado pelo próprio testador ou por alguma ferramenta de teste automatizado.</a:t>
            </a:r>
          </a:p>
        </p:txBody>
      </p:sp>
      <p:sp>
        <p:nvSpPr>
          <p:cNvPr id="3" name="Espaço Reservado para Número de Slide 2">
            <a:extLst>
              <a:ext uri="{FF2B5EF4-FFF2-40B4-BE49-F238E27FC236}">
                <a16:creationId xmlns:a16="http://schemas.microsoft.com/office/drawing/2014/main" id="{80B0ACD1-BDE1-F4AC-F829-6056A95476E1}"/>
              </a:ext>
            </a:extLst>
          </p:cNvPr>
          <p:cNvSpPr>
            <a:spLocks noGrp="1"/>
          </p:cNvSpPr>
          <p:nvPr>
            <p:ph type="sldNum" sz="quarter" idx="11"/>
          </p:nvPr>
        </p:nvSpPr>
        <p:spPr>
          <a:xfrm>
            <a:off x="8610600" y="6356350"/>
            <a:ext cx="2743200" cy="365125"/>
          </a:xfrm>
        </p:spPr>
        <p:txBody>
          <a:bodyPr vert="horz" lIns="91440" tIns="45720" rIns="91440" bIns="45720" rtlCol="0" anchor="ctr">
            <a:normAutofit/>
          </a:bodyPr>
          <a:lstStyle/>
          <a:p>
            <a:pPr>
              <a:spcAft>
                <a:spcPts val="600"/>
              </a:spcAft>
            </a:pPr>
            <a:fld id="{8C2E478F-E849-4A8C-AF1F-CBCC78A7CBFA}" type="slidenum">
              <a:rPr lang="en-US" noProof="0" smtClean="0"/>
              <a:pPr>
                <a:spcAft>
                  <a:spcPts val="600"/>
                </a:spcAft>
              </a:pPr>
              <a:t>21</a:t>
            </a:fld>
            <a:endParaRPr lang="en-US" noProof="0"/>
          </a:p>
        </p:txBody>
      </p:sp>
    </p:spTree>
    <p:extLst>
      <p:ext uri="{BB962C8B-B14F-4D97-AF65-F5344CB8AC3E}">
        <p14:creationId xmlns:p14="http://schemas.microsoft.com/office/powerpoint/2010/main" val="28413787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1">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21" name="Group 13">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5" name="Freeform: Shape 14">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ítulo 1">
            <a:extLst>
              <a:ext uri="{FF2B5EF4-FFF2-40B4-BE49-F238E27FC236}">
                <a16:creationId xmlns:a16="http://schemas.microsoft.com/office/drawing/2014/main" id="{142FC6FC-AB3E-5E9F-978A-4C615B5EB9C6}"/>
              </a:ext>
            </a:extLst>
          </p:cNvPr>
          <p:cNvSpPr>
            <a:spLocks noGrp="1"/>
          </p:cNvSpPr>
          <p:nvPr>
            <p:ph type="title"/>
          </p:nvPr>
        </p:nvSpPr>
        <p:spPr>
          <a:xfrm>
            <a:off x="311243" y="1243013"/>
            <a:ext cx="3502152" cy="4371974"/>
          </a:xfrm>
        </p:spPr>
        <p:txBody>
          <a:bodyPr vert="horz" lIns="91440" tIns="45720" rIns="91440" bIns="45720" rtlCol="0" anchor="ctr">
            <a:normAutofit/>
          </a:bodyPr>
          <a:lstStyle/>
          <a:p>
            <a:pPr>
              <a:lnSpc>
                <a:spcPct val="90000"/>
              </a:lnSpc>
            </a:pPr>
            <a:r>
              <a:rPr lang="pt-BR" sz="3600" dirty="0">
                <a:solidFill>
                  <a:srgbClr val="006C31"/>
                </a:solidFill>
                <a:latin typeface="Arial"/>
              </a:rPr>
              <a:t>Ordem </a:t>
            </a:r>
            <a:br>
              <a:rPr lang="pt-BR" sz="3600" dirty="0">
                <a:solidFill>
                  <a:srgbClr val="006C31"/>
                </a:solidFill>
                <a:latin typeface="Arial"/>
              </a:rPr>
            </a:br>
            <a:r>
              <a:rPr lang="pt-BR" sz="3600" dirty="0">
                <a:solidFill>
                  <a:srgbClr val="006C31"/>
                </a:solidFill>
                <a:latin typeface="Arial"/>
              </a:rPr>
              <a:t>de execução</a:t>
            </a:r>
            <a:endParaRPr lang="en-US" sz="3600" kern="1200" dirty="0">
              <a:solidFill>
                <a:schemeClr val="tx2"/>
              </a:solidFill>
              <a:latin typeface="+mj-lt"/>
              <a:ea typeface="+mj-ea"/>
              <a:cs typeface="+mj-cs"/>
            </a:endParaRPr>
          </a:p>
        </p:txBody>
      </p:sp>
      <p:sp>
        <p:nvSpPr>
          <p:cNvPr id="5" name="CaixaDeTexto 4">
            <a:extLst>
              <a:ext uri="{FF2B5EF4-FFF2-40B4-BE49-F238E27FC236}">
                <a16:creationId xmlns:a16="http://schemas.microsoft.com/office/drawing/2014/main" id="{CD54A052-F818-1E85-3BE4-961BBE14D09E}"/>
              </a:ext>
            </a:extLst>
          </p:cNvPr>
          <p:cNvSpPr txBox="1"/>
          <p:nvPr/>
        </p:nvSpPr>
        <p:spPr>
          <a:xfrm>
            <a:off x="5504887" y="804672"/>
            <a:ext cx="5888537" cy="5230368"/>
          </a:xfrm>
          <a:prstGeom prst="rect">
            <a:avLst/>
          </a:prstGeom>
        </p:spPr>
        <p:txBody>
          <a:bodyPr vert="horz" lIns="91440" tIns="45720" rIns="91440" bIns="45720" rtlCol="0" anchor="ctr">
            <a:normAutofit/>
          </a:bodyPr>
          <a:lstStyle/>
          <a:p>
            <a:pPr algn="just">
              <a:lnSpc>
                <a:spcPct val="90000"/>
              </a:lnSpc>
              <a:spcAft>
                <a:spcPts val="600"/>
              </a:spcAft>
            </a:pPr>
            <a:r>
              <a:rPr lang="pt-BR" dirty="0">
                <a:solidFill>
                  <a:schemeClr val="tx2"/>
                </a:solidFill>
              </a:rPr>
              <a:t>Existem dois estilos de projeto de casos de teste relacionados com a ordem de execução:</a:t>
            </a:r>
          </a:p>
          <a:p>
            <a:pPr marL="285750" indent="-285750" algn="just">
              <a:lnSpc>
                <a:spcPct val="90000"/>
              </a:lnSpc>
              <a:spcAft>
                <a:spcPts val="600"/>
              </a:spcAft>
              <a:buFont typeface="Courier New" panose="02070309020205020404" pitchFamily="49" charset="0"/>
              <a:buChar char="o"/>
            </a:pPr>
            <a:r>
              <a:rPr lang="pt-BR" b="1" dirty="0">
                <a:solidFill>
                  <a:schemeClr val="accent2">
                    <a:lumMod val="75000"/>
                  </a:schemeClr>
                </a:solidFill>
              </a:rPr>
              <a:t>Dependente da ordem de execução </a:t>
            </a:r>
            <a:r>
              <a:rPr lang="pt-BR" dirty="0">
                <a:solidFill>
                  <a:schemeClr val="tx2"/>
                </a:solidFill>
              </a:rPr>
              <a:t>- quando os casos de teste devem ser executados um após o outro, em uma ordem específica</a:t>
            </a:r>
          </a:p>
          <a:p>
            <a:pPr marL="742950" lvl="1" indent="-285750" algn="just">
              <a:lnSpc>
                <a:spcPct val="90000"/>
              </a:lnSpc>
              <a:spcAft>
                <a:spcPts val="600"/>
              </a:spcAft>
              <a:buFont typeface="Arial" panose="020B0604020202020204" pitchFamily="34" charset="0"/>
              <a:buChar char="•"/>
            </a:pPr>
            <a:r>
              <a:rPr lang="pt-BR" dirty="0">
                <a:solidFill>
                  <a:schemeClr val="tx2"/>
                </a:solidFill>
              </a:rPr>
              <a:t>EX: No teste de um CRUD, o teste de inserção deve vir antes do teste de remoção</a:t>
            </a:r>
          </a:p>
          <a:p>
            <a:pPr marL="285750" indent="-285750" algn="just">
              <a:lnSpc>
                <a:spcPct val="90000"/>
              </a:lnSpc>
              <a:spcAft>
                <a:spcPts val="600"/>
              </a:spcAft>
              <a:buFont typeface="Courier New" panose="02070309020205020404" pitchFamily="49" charset="0"/>
              <a:buChar char="o"/>
            </a:pPr>
            <a:r>
              <a:rPr lang="pt-BR" b="1" dirty="0">
                <a:solidFill>
                  <a:schemeClr val="accent2">
                    <a:lumMod val="75000"/>
                  </a:schemeClr>
                </a:solidFill>
              </a:rPr>
              <a:t>Independentes da ordem de execução </a:t>
            </a:r>
            <a:r>
              <a:rPr lang="pt-BR" dirty="0">
                <a:solidFill>
                  <a:schemeClr val="tx2"/>
                </a:solidFill>
              </a:rPr>
              <a:t>– onde a ordem não é importante</a:t>
            </a:r>
          </a:p>
        </p:txBody>
      </p:sp>
      <p:sp>
        <p:nvSpPr>
          <p:cNvPr id="3" name="Espaço Reservado para Número de Slide 2">
            <a:extLst>
              <a:ext uri="{FF2B5EF4-FFF2-40B4-BE49-F238E27FC236}">
                <a16:creationId xmlns:a16="http://schemas.microsoft.com/office/drawing/2014/main" id="{80B0ACD1-BDE1-F4AC-F829-6056A95476E1}"/>
              </a:ext>
            </a:extLst>
          </p:cNvPr>
          <p:cNvSpPr>
            <a:spLocks noGrp="1"/>
          </p:cNvSpPr>
          <p:nvPr>
            <p:ph type="sldNum" sz="quarter" idx="11"/>
          </p:nvPr>
        </p:nvSpPr>
        <p:spPr>
          <a:xfrm>
            <a:off x="8610600" y="6356350"/>
            <a:ext cx="2743200" cy="365125"/>
          </a:xfrm>
        </p:spPr>
        <p:txBody>
          <a:bodyPr vert="horz" lIns="91440" tIns="45720" rIns="91440" bIns="45720" rtlCol="0" anchor="ctr">
            <a:normAutofit/>
          </a:bodyPr>
          <a:lstStyle/>
          <a:p>
            <a:pPr>
              <a:spcAft>
                <a:spcPts val="600"/>
              </a:spcAft>
            </a:pPr>
            <a:fld id="{8C2E478F-E849-4A8C-AF1F-CBCC78A7CBFA}" type="slidenum">
              <a:rPr lang="en-US" noProof="0" smtClean="0"/>
              <a:pPr>
                <a:spcAft>
                  <a:spcPts val="600"/>
                </a:spcAft>
              </a:pPr>
              <a:t>22</a:t>
            </a:fld>
            <a:endParaRPr lang="en-US" noProof="0"/>
          </a:p>
        </p:txBody>
      </p:sp>
    </p:spTree>
    <p:extLst>
      <p:ext uri="{BB962C8B-B14F-4D97-AF65-F5344CB8AC3E}">
        <p14:creationId xmlns:p14="http://schemas.microsoft.com/office/powerpoint/2010/main" val="5408994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ço Reservado para Número de Slide 4">
            <a:extLst>
              <a:ext uri="{FF2B5EF4-FFF2-40B4-BE49-F238E27FC236}">
                <a16:creationId xmlns:a16="http://schemas.microsoft.com/office/drawing/2014/main" id="{EACFC18A-A5DC-8EE8-BCE6-C54233C26DD7}"/>
              </a:ext>
            </a:extLst>
          </p:cNvPr>
          <p:cNvSpPr>
            <a:spLocks noGrp="1"/>
          </p:cNvSpPr>
          <p:nvPr>
            <p:ph type="sldNum" sz="quarter" idx="12"/>
          </p:nvPr>
        </p:nvSpPr>
        <p:spPr/>
        <p:txBody>
          <a:bodyPr/>
          <a:lstStyle/>
          <a:p>
            <a:pPr rtl="0"/>
            <a:fld id="{8C2E478F-E849-4A8C-AF1F-CBCC78A7CBFA}" type="slidenum">
              <a:rPr lang="en-GB" noProof="0" smtClean="0"/>
              <a:t>23</a:t>
            </a:fld>
            <a:endParaRPr lang="en-GB" noProof="0"/>
          </a:p>
        </p:txBody>
      </p:sp>
      <p:sp>
        <p:nvSpPr>
          <p:cNvPr id="7" name="CaixaDeTexto 6">
            <a:extLst>
              <a:ext uri="{FF2B5EF4-FFF2-40B4-BE49-F238E27FC236}">
                <a16:creationId xmlns:a16="http://schemas.microsoft.com/office/drawing/2014/main" id="{D5B65806-0A6B-4517-6D5D-28AD33919796}"/>
              </a:ext>
            </a:extLst>
          </p:cNvPr>
          <p:cNvSpPr txBox="1"/>
          <p:nvPr/>
        </p:nvSpPr>
        <p:spPr>
          <a:xfrm>
            <a:off x="358792" y="980758"/>
            <a:ext cx="11412451" cy="923330"/>
          </a:xfrm>
          <a:prstGeom prst="rect">
            <a:avLst/>
          </a:prstGeom>
          <a:noFill/>
        </p:spPr>
        <p:txBody>
          <a:bodyPr wrap="square">
            <a:spAutoFit/>
          </a:bodyPr>
          <a:lstStyle/>
          <a:p>
            <a:pPr algn="just"/>
            <a:r>
              <a:rPr lang="pt-BR" dirty="0"/>
              <a:t>Referem-se aos estados ou configurações específicas que devem ser estabelecidas antes da execução de um caso de teste. Elas são cruciais para garantir que o teste seja realizado sob condições adequadas e que os resultados sejam válidos e confiáveis.</a:t>
            </a:r>
          </a:p>
        </p:txBody>
      </p:sp>
      <p:sp>
        <p:nvSpPr>
          <p:cNvPr id="9" name="CaixaDeTexto 8">
            <a:extLst>
              <a:ext uri="{FF2B5EF4-FFF2-40B4-BE49-F238E27FC236}">
                <a16:creationId xmlns:a16="http://schemas.microsoft.com/office/drawing/2014/main" id="{9198D89B-6C5E-179D-780E-108F34297D33}"/>
              </a:ext>
            </a:extLst>
          </p:cNvPr>
          <p:cNvSpPr txBox="1"/>
          <p:nvPr/>
        </p:nvSpPr>
        <p:spPr>
          <a:xfrm>
            <a:off x="126360" y="2058322"/>
            <a:ext cx="6131051" cy="3970318"/>
          </a:xfrm>
          <a:prstGeom prst="rect">
            <a:avLst/>
          </a:prstGeom>
          <a:noFill/>
        </p:spPr>
        <p:txBody>
          <a:bodyPr wrap="square">
            <a:spAutoFit/>
          </a:bodyPr>
          <a:lstStyle/>
          <a:p>
            <a:pPr marL="285750" indent="-285750" algn="just">
              <a:buFont typeface="Courier New" panose="02070309020205020404" pitchFamily="49" charset="0"/>
              <a:buChar char="o"/>
            </a:pPr>
            <a:r>
              <a:rPr lang="pt-BR" b="1" dirty="0">
                <a:solidFill>
                  <a:schemeClr val="accent2">
                    <a:lumMod val="75000"/>
                  </a:schemeClr>
                </a:solidFill>
              </a:rPr>
              <a:t>Ambiente de Teste Configurado: </a:t>
            </a:r>
            <a:r>
              <a:rPr lang="pt-BR" dirty="0"/>
              <a:t>O ambiente no qual o teste será executado deve estar configurado corretamente. Isso pode incluir a instalação de software específico, configurações de rede, servidores de banco de dados, entre outros.</a:t>
            </a:r>
          </a:p>
          <a:p>
            <a:pPr marL="285750" indent="-285750" algn="just">
              <a:buFont typeface="Courier New" panose="02070309020205020404" pitchFamily="49" charset="0"/>
              <a:buChar char="o"/>
            </a:pPr>
            <a:r>
              <a:rPr lang="pt-BR" b="1" dirty="0">
                <a:solidFill>
                  <a:schemeClr val="accent2">
                    <a:lumMod val="75000"/>
                  </a:schemeClr>
                </a:solidFill>
              </a:rPr>
              <a:t>Dados de Teste Preparados: </a:t>
            </a:r>
            <a:r>
              <a:rPr lang="pt-BR" dirty="0"/>
              <a:t>Dados específicos podem ser necessários para testar determinadas funcionalidades. Isso inclui, mas não se limita a, contas de usuário, dados de entrada para testar validações de formulário, ou arquivos com formatos específicos.</a:t>
            </a:r>
          </a:p>
          <a:p>
            <a:pPr marL="285750" indent="-285750" algn="just">
              <a:buFont typeface="Courier New" panose="02070309020205020404" pitchFamily="49" charset="0"/>
              <a:buChar char="o"/>
            </a:pPr>
            <a:r>
              <a:rPr lang="pt-BR" b="1" dirty="0">
                <a:solidFill>
                  <a:schemeClr val="accent2">
                    <a:lumMod val="75000"/>
                  </a:schemeClr>
                </a:solidFill>
              </a:rPr>
              <a:t>Estado do Sistema: </a:t>
            </a:r>
            <a:r>
              <a:rPr lang="pt-BR" dirty="0"/>
              <a:t>O sistema pode precisar estar em um estado particular antes de um teste ser iniciado. Por exemplo, um teste que verifica a funcionalidade de logout pode exigir que um usuário esteja logado inicialmente.</a:t>
            </a:r>
          </a:p>
        </p:txBody>
      </p:sp>
      <p:sp>
        <p:nvSpPr>
          <p:cNvPr id="13" name="CaixaDeTexto 12">
            <a:extLst>
              <a:ext uri="{FF2B5EF4-FFF2-40B4-BE49-F238E27FC236}">
                <a16:creationId xmlns:a16="http://schemas.microsoft.com/office/drawing/2014/main" id="{0520C1D6-926B-4A7D-48F6-238827AD701C}"/>
              </a:ext>
            </a:extLst>
          </p:cNvPr>
          <p:cNvSpPr txBox="1"/>
          <p:nvPr/>
        </p:nvSpPr>
        <p:spPr>
          <a:xfrm>
            <a:off x="8805505" y="260391"/>
            <a:ext cx="3187712" cy="584775"/>
          </a:xfrm>
          <a:prstGeom prst="rect">
            <a:avLst/>
          </a:prstGeom>
          <a:noFill/>
        </p:spPr>
        <p:txBody>
          <a:bodyPr wrap="square">
            <a:spAutoFit/>
          </a:bodyPr>
          <a:lstStyle/>
          <a:p>
            <a:r>
              <a:rPr lang="pt-BR" sz="3200" dirty="0">
                <a:latin typeface="+mj-lt"/>
              </a:rPr>
              <a:t>PRÉ-CONDIÇÕES</a:t>
            </a:r>
          </a:p>
        </p:txBody>
      </p:sp>
      <p:sp>
        <p:nvSpPr>
          <p:cNvPr id="14" name="Retângulo 13">
            <a:extLst>
              <a:ext uri="{FF2B5EF4-FFF2-40B4-BE49-F238E27FC236}">
                <a16:creationId xmlns:a16="http://schemas.microsoft.com/office/drawing/2014/main" id="{B498B27F-198B-90B4-EC07-C449C878AEC4}"/>
              </a:ext>
            </a:extLst>
          </p:cNvPr>
          <p:cNvSpPr/>
          <p:nvPr/>
        </p:nvSpPr>
        <p:spPr>
          <a:xfrm>
            <a:off x="6335136" y="2058322"/>
            <a:ext cx="45719" cy="397031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CaixaDeTexto 7">
            <a:extLst>
              <a:ext uri="{FF2B5EF4-FFF2-40B4-BE49-F238E27FC236}">
                <a16:creationId xmlns:a16="http://schemas.microsoft.com/office/drawing/2014/main" id="{416F0D6D-8A57-5AA3-D457-B6F1FE54A53A}"/>
              </a:ext>
            </a:extLst>
          </p:cNvPr>
          <p:cNvSpPr txBox="1"/>
          <p:nvPr/>
        </p:nvSpPr>
        <p:spPr>
          <a:xfrm>
            <a:off x="6458580" y="2750819"/>
            <a:ext cx="5488918" cy="2585323"/>
          </a:xfrm>
          <a:prstGeom prst="rect">
            <a:avLst/>
          </a:prstGeom>
          <a:noFill/>
        </p:spPr>
        <p:txBody>
          <a:bodyPr wrap="square">
            <a:spAutoFit/>
          </a:bodyPr>
          <a:lstStyle/>
          <a:p>
            <a:pPr marL="285750" indent="-285750" algn="just">
              <a:buFont typeface="Courier New" panose="02070309020205020404" pitchFamily="49" charset="0"/>
              <a:buChar char="o"/>
            </a:pPr>
            <a:r>
              <a:rPr lang="pt-BR" b="1" dirty="0">
                <a:solidFill>
                  <a:schemeClr val="accent2">
                    <a:lumMod val="75000"/>
                  </a:schemeClr>
                </a:solidFill>
              </a:rPr>
              <a:t>Dependências Satisfeitas: </a:t>
            </a:r>
            <a:r>
              <a:rPr lang="pt-BR" dirty="0"/>
              <a:t>Algumas funcionalidades podem depender de outros componentes ou serviços. As pré-condições podem incluir a disponibilidade e o correto funcionamento dessas dependências.</a:t>
            </a:r>
          </a:p>
          <a:p>
            <a:pPr marL="285750" indent="-285750" algn="just">
              <a:buFont typeface="Courier New" panose="02070309020205020404" pitchFamily="49" charset="0"/>
              <a:buChar char="o"/>
            </a:pPr>
            <a:r>
              <a:rPr lang="pt-BR" b="1" dirty="0">
                <a:solidFill>
                  <a:schemeClr val="accent2">
                    <a:lumMod val="75000"/>
                  </a:schemeClr>
                </a:solidFill>
              </a:rPr>
              <a:t>Permissões e Acessos: </a:t>
            </a:r>
            <a:r>
              <a:rPr lang="pt-BR" dirty="0"/>
              <a:t>Dependendo do que está sendo testado, pode ser necessário garantir que o perfil de teste tenha as permissões adequadas para realizar ações específicas no software.</a:t>
            </a:r>
          </a:p>
        </p:txBody>
      </p:sp>
    </p:spTree>
    <p:extLst>
      <p:ext uri="{BB962C8B-B14F-4D97-AF65-F5344CB8AC3E}">
        <p14:creationId xmlns:p14="http://schemas.microsoft.com/office/powerpoint/2010/main" val="18234646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Espaço Reservado para Imagem 10" descr="Interface gráfica do usuário, Texto&#10;&#10;Descrição gerada automaticamente">
            <a:extLst>
              <a:ext uri="{FF2B5EF4-FFF2-40B4-BE49-F238E27FC236}">
                <a16:creationId xmlns:a16="http://schemas.microsoft.com/office/drawing/2014/main" id="{175BB659-E421-1C5C-571F-9D7453B17AEF}"/>
              </a:ext>
            </a:extLst>
          </p:cNvPr>
          <p:cNvPicPr>
            <a:picLocks noGrp="1" noChangeAspect="1"/>
          </p:cNvPicPr>
          <p:nvPr>
            <p:ph type="pic" sz="quarter" idx="10"/>
          </p:nvPr>
        </p:nvPicPr>
        <p:blipFill>
          <a:blip r:embed="rId2">
            <a:alphaModFix amt="34000"/>
          </a:blip>
          <a:srcRect t="12500" b="12500"/>
          <a:stretch>
            <a:fillRect/>
          </a:stretch>
        </p:blipFill>
        <p:spPr>
          <a:xfrm>
            <a:off x="0" y="0"/>
            <a:ext cx="12192000" cy="6858000"/>
          </a:xfrm>
        </p:spPr>
      </p:pic>
      <p:sp>
        <p:nvSpPr>
          <p:cNvPr id="4" name="Espaço Reservado para Texto 3">
            <a:extLst>
              <a:ext uri="{FF2B5EF4-FFF2-40B4-BE49-F238E27FC236}">
                <a16:creationId xmlns:a16="http://schemas.microsoft.com/office/drawing/2014/main" id="{333A6BAD-4316-262D-53B3-922324E24E5E}"/>
              </a:ext>
            </a:extLst>
          </p:cNvPr>
          <p:cNvSpPr>
            <a:spLocks noGrp="1"/>
          </p:cNvSpPr>
          <p:nvPr>
            <p:ph type="body" sz="quarter" idx="11"/>
          </p:nvPr>
        </p:nvSpPr>
        <p:spPr>
          <a:xfrm>
            <a:off x="5915639" y="1047676"/>
            <a:ext cx="5839586" cy="1555378"/>
          </a:xfrm>
        </p:spPr>
        <p:txBody>
          <a:bodyPr/>
          <a:lstStyle/>
          <a:p>
            <a:r>
              <a:rPr lang="en-GB" sz="4000" dirty="0">
                <a:latin typeface="+mj-lt"/>
              </a:rPr>
              <a:t>EXEMPLO</a:t>
            </a:r>
          </a:p>
          <a:p>
            <a:endParaRPr lang="en-GB" dirty="0"/>
          </a:p>
        </p:txBody>
      </p:sp>
    </p:spTree>
    <p:extLst>
      <p:ext uri="{BB962C8B-B14F-4D97-AF65-F5344CB8AC3E}">
        <p14:creationId xmlns:p14="http://schemas.microsoft.com/office/powerpoint/2010/main" val="7432980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97CA7C4-F84C-7B88-4A25-6F88B2FDC42B}"/>
              </a:ext>
            </a:extLst>
          </p:cNvPr>
          <p:cNvSpPr>
            <a:spLocks noGrp="1"/>
          </p:cNvSpPr>
          <p:nvPr>
            <p:ph idx="1"/>
          </p:nvPr>
        </p:nvSpPr>
        <p:spPr>
          <a:xfrm>
            <a:off x="5447422" y="2068513"/>
            <a:ext cx="5922265" cy="1360487"/>
          </a:xfrm>
        </p:spPr>
        <p:txBody>
          <a:bodyPr/>
          <a:lstStyle/>
          <a:p>
            <a:pPr algn="just">
              <a:buFont typeface="Courier New" panose="02070309020205020404" pitchFamily="49" charset="0"/>
              <a:buChar char="o"/>
            </a:pPr>
            <a:r>
              <a:rPr lang="pt-BR" sz="1800" b="1" dirty="0"/>
              <a:t>Um programa, que verifica se o identificador de uma variável é válido para a Linguagem C</a:t>
            </a:r>
          </a:p>
          <a:p>
            <a:pPr marL="0" indent="0" algn="just">
              <a:buNone/>
            </a:pPr>
            <a:r>
              <a:rPr lang="pt-BR" dirty="0"/>
              <a:t>Lembram das especificações para o identificador de uma variável em C?</a:t>
            </a:r>
          </a:p>
        </p:txBody>
      </p:sp>
      <p:sp>
        <p:nvSpPr>
          <p:cNvPr id="4" name="Espaço Reservado para Número de Slide 3">
            <a:extLst>
              <a:ext uri="{FF2B5EF4-FFF2-40B4-BE49-F238E27FC236}">
                <a16:creationId xmlns:a16="http://schemas.microsoft.com/office/drawing/2014/main" id="{FE4E3D68-22DD-828E-EF74-99E10461F1BD}"/>
              </a:ext>
            </a:extLst>
          </p:cNvPr>
          <p:cNvSpPr>
            <a:spLocks noGrp="1"/>
          </p:cNvSpPr>
          <p:nvPr>
            <p:ph type="sldNum" sz="quarter" idx="4"/>
          </p:nvPr>
        </p:nvSpPr>
        <p:spPr/>
        <p:txBody>
          <a:bodyPr/>
          <a:lstStyle/>
          <a:p>
            <a:pPr rtl="0"/>
            <a:fld id="{8C2E478F-E849-4A8C-AF1F-CBCC78A7CBFA}" type="slidenum">
              <a:rPr lang="en-GB" noProof="0" smtClean="0"/>
              <a:t>25</a:t>
            </a:fld>
            <a:endParaRPr lang="en-GB" noProof="0"/>
          </a:p>
        </p:txBody>
      </p:sp>
      <p:pic>
        <p:nvPicPr>
          <p:cNvPr id="11" name="Imagem 10">
            <a:extLst>
              <a:ext uri="{FF2B5EF4-FFF2-40B4-BE49-F238E27FC236}">
                <a16:creationId xmlns:a16="http://schemas.microsoft.com/office/drawing/2014/main" id="{431BA0FB-5517-1914-04E2-62C59AB6D81A}"/>
              </a:ext>
            </a:extLst>
          </p:cNvPr>
          <p:cNvPicPr>
            <a:picLocks noChangeAspect="1"/>
          </p:cNvPicPr>
          <p:nvPr/>
        </p:nvPicPr>
        <p:blipFill rotWithShape="1">
          <a:blip r:embed="rId2"/>
          <a:srcRect l="11780" r="41594"/>
          <a:stretch/>
        </p:blipFill>
        <p:spPr>
          <a:xfrm>
            <a:off x="0" y="0"/>
            <a:ext cx="4788767" cy="6858000"/>
          </a:xfrm>
          <a:prstGeom prst="rect">
            <a:avLst/>
          </a:prstGeom>
        </p:spPr>
      </p:pic>
      <p:sp>
        <p:nvSpPr>
          <p:cNvPr id="6" name="CaixaDeTexto 5">
            <a:extLst>
              <a:ext uri="{FF2B5EF4-FFF2-40B4-BE49-F238E27FC236}">
                <a16:creationId xmlns:a16="http://schemas.microsoft.com/office/drawing/2014/main" id="{7983A0AD-FF01-356C-90B3-2B15FB6ACE21}"/>
              </a:ext>
            </a:extLst>
          </p:cNvPr>
          <p:cNvSpPr txBox="1"/>
          <p:nvPr/>
        </p:nvSpPr>
        <p:spPr>
          <a:xfrm>
            <a:off x="7349759" y="4273742"/>
            <a:ext cx="4019928" cy="923330"/>
          </a:xfrm>
          <a:prstGeom prst="rect">
            <a:avLst/>
          </a:prstGeom>
          <a:noFill/>
        </p:spPr>
        <p:txBody>
          <a:bodyPr wrap="square">
            <a:spAutoFit/>
          </a:bodyPr>
          <a:lstStyle/>
          <a:p>
            <a:pPr marL="285750" indent="-285750" algn="just">
              <a:buFont typeface="Courier New" panose="02070309020205020404" pitchFamily="49" charset="0"/>
              <a:buChar char="o"/>
            </a:pPr>
            <a:r>
              <a:rPr lang="pt-BR" dirty="0"/>
              <a:t>Deve iniciar com uma letra ou com _ </a:t>
            </a:r>
          </a:p>
          <a:p>
            <a:pPr marL="285750" indent="-285750" algn="just">
              <a:buFont typeface="Courier New" panose="02070309020205020404" pitchFamily="49" charset="0"/>
              <a:buChar char="o"/>
            </a:pPr>
            <a:r>
              <a:rPr lang="pt-BR" dirty="0"/>
              <a:t>Depois, pode haver uma sequência de caracteres alfanuméricos e o _</a:t>
            </a:r>
          </a:p>
        </p:txBody>
      </p:sp>
      <p:pic>
        <p:nvPicPr>
          <p:cNvPr id="7" name="Google Shape;255;p41">
            <a:extLst>
              <a:ext uri="{FF2B5EF4-FFF2-40B4-BE49-F238E27FC236}">
                <a16:creationId xmlns:a16="http://schemas.microsoft.com/office/drawing/2014/main" id="{A198D84A-BF89-C199-EBF0-EBF3F96C9CFC}"/>
              </a:ext>
            </a:extLst>
          </p:cNvPr>
          <p:cNvPicPr preferRelativeResize="0"/>
          <p:nvPr/>
        </p:nvPicPr>
        <p:blipFill>
          <a:blip r:embed="rId3">
            <a:alphaModFix/>
          </a:blip>
          <a:stretch>
            <a:fillRect/>
          </a:stretch>
        </p:blipFill>
        <p:spPr>
          <a:xfrm>
            <a:off x="5074162" y="3642320"/>
            <a:ext cx="2186175" cy="2186175"/>
          </a:xfrm>
          <a:prstGeom prst="rect">
            <a:avLst/>
          </a:prstGeom>
          <a:noFill/>
          <a:ln>
            <a:noFill/>
          </a:ln>
        </p:spPr>
      </p:pic>
      <p:sp>
        <p:nvSpPr>
          <p:cNvPr id="9" name="Título 8">
            <a:extLst>
              <a:ext uri="{FF2B5EF4-FFF2-40B4-BE49-F238E27FC236}">
                <a16:creationId xmlns:a16="http://schemas.microsoft.com/office/drawing/2014/main" id="{A40C81A2-8303-FCF7-752B-64506DBE357D}"/>
              </a:ext>
            </a:extLst>
          </p:cNvPr>
          <p:cNvSpPr>
            <a:spLocks noGrp="1"/>
          </p:cNvSpPr>
          <p:nvPr>
            <p:ph type="title"/>
          </p:nvPr>
        </p:nvSpPr>
        <p:spPr/>
        <p:txBody>
          <a:bodyPr/>
          <a:lstStyle/>
          <a:p>
            <a:pPr algn="r"/>
            <a:r>
              <a:rPr lang="en-US" dirty="0"/>
              <a:t>EXEMPLO</a:t>
            </a:r>
            <a:endParaRPr lang="en-GB" dirty="0"/>
          </a:p>
        </p:txBody>
      </p:sp>
    </p:spTree>
    <p:extLst>
      <p:ext uri="{BB962C8B-B14F-4D97-AF65-F5344CB8AC3E}">
        <p14:creationId xmlns:p14="http://schemas.microsoft.com/office/powerpoint/2010/main" val="616800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97CA7C4-F84C-7B88-4A25-6F88B2FDC42B}"/>
              </a:ext>
            </a:extLst>
          </p:cNvPr>
          <p:cNvSpPr>
            <a:spLocks noGrp="1"/>
          </p:cNvSpPr>
          <p:nvPr>
            <p:ph idx="1"/>
          </p:nvPr>
        </p:nvSpPr>
        <p:spPr>
          <a:xfrm>
            <a:off x="309385" y="609064"/>
            <a:ext cx="5424794" cy="1360487"/>
          </a:xfrm>
        </p:spPr>
        <p:txBody>
          <a:bodyPr/>
          <a:lstStyle/>
          <a:p>
            <a:pPr algn="just">
              <a:buFont typeface="Courier New" panose="02070309020205020404" pitchFamily="49" charset="0"/>
              <a:buChar char="o"/>
            </a:pPr>
            <a:r>
              <a:rPr lang="pt-BR" sz="1800" dirty="0"/>
              <a:t>Quais casos de teste você usaria para esse programa?</a:t>
            </a:r>
          </a:p>
        </p:txBody>
      </p:sp>
      <p:sp>
        <p:nvSpPr>
          <p:cNvPr id="4" name="Espaço Reservado para Número de Slide 3">
            <a:extLst>
              <a:ext uri="{FF2B5EF4-FFF2-40B4-BE49-F238E27FC236}">
                <a16:creationId xmlns:a16="http://schemas.microsoft.com/office/drawing/2014/main" id="{FE4E3D68-22DD-828E-EF74-99E10461F1BD}"/>
              </a:ext>
            </a:extLst>
          </p:cNvPr>
          <p:cNvSpPr>
            <a:spLocks noGrp="1"/>
          </p:cNvSpPr>
          <p:nvPr>
            <p:ph type="sldNum" sz="quarter" idx="4"/>
          </p:nvPr>
        </p:nvSpPr>
        <p:spPr/>
        <p:txBody>
          <a:bodyPr/>
          <a:lstStyle/>
          <a:p>
            <a:pPr rtl="0"/>
            <a:fld id="{8C2E478F-E849-4A8C-AF1F-CBCC78A7CBFA}" type="slidenum">
              <a:rPr lang="en-GB" noProof="0" smtClean="0"/>
              <a:t>26</a:t>
            </a:fld>
            <a:endParaRPr lang="en-GB" noProof="0"/>
          </a:p>
        </p:txBody>
      </p:sp>
      <p:sp>
        <p:nvSpPr>
          <p:cNvPr id="9" name="Título 8">
            <a:extLst>
              <a:ext uri="{FF2B5EF4-FFF2-40B4-BE49-F238E27FC236}">
                <a16:creationId xmlns:a16="http://schemas.microsoft.com/office/drawing/2014/main" id="{A40C81A2-8303-FCF7-752B-64506DBE357D}"/>
              </a:ext>
            </a:extLst>
          </p:cNvPr>
          <p:cNvSpPr>
            <a:spLocks noGrp="1"/>
          </p:cNvSpPr>
          <p:nvPr>
            <p:ph type="title"/>
          </p:nvPr>
        </p:nvSpPr>
        <p:spPr/>
        <p:txBody>
          <a:bodyPr/>
          <a:lstStyle/>
          <a:p>
            <a:pPr algn="r"/>
            <a:r>
              <a:rPr lang="en-US" dirty="0"/>
              <a:t>EXEMPLO</a:t>
            </a:r>
            <a:endParaRPr lang="en-GB" dirty="0"/>
          </a:p>
        </p:txBody>
      </p:sp>
      <p:pic>
        <p:nvPicPr>
          <p:cNvPr id="2" name="Google Shape;263;p42">
            <a:extLst>
              <a:ext uri="{FF2B5EF4-FFF2-40B4-BE49-F238E27FC236}">
                <a16:creationId xmlns:a16="http://schemas.microsoft.com/office/drawing/2014/main" id="{20B5E0F3-A658-4C03-5A88-28AF7297FF5B}"/>
              </a:ext>
            </a:extLst>
          </p:cNvPr>
          <p:cNvPicPr preferRelativeResize="0"/>
          <p:nvPr/>
        </p:nvPicPr>
        <p:blipFill rotWithShape="1">
          <a:blip r:embed="rId2">
            <a:alphaModFix/>
          </a:blip>
          <a:srcRect l="13747" t="13470" r="19514" b="12962"/>
          <a:stretch/>
        </p:blipFill>
        <p:spPr>
          <a:xfrm>
            <a:off x="8357661" y="2755311"/>
            <a:ext cx="1459050" cy="1608300"/>
          </a:xfrm>
          <a:prstGeom prst="rect">
            <a:avLst/>
          </a:prstGeom>
          <a:noFill/>
          <a:ln>
            <a:noFill/>
          </a:ln>
        </p:spPr>
      </p:pic>
      <p:grpSp>
        <p:nvGrpSpPr>
          <p:cNvPr id="5" name="Google Shape;265;p42">
            <a:extLst>
              <a:ext uri="{FF2B5EF4-FFF2-40B4-BE49-F238E27FC236}">
                <a16:creationId xmlns:a16="http://schemas.microsoft.com/office/drawing/2014/main" id="{1E4FA598-4DA4-0C6C-9492-499969CA80E4}"/>
              </a:ext>
            </a:extLst>
          </p:cNvPr>
          <p:cNvGrpSpPr/>
          <p:nvPr/>
        </p:nvGrpSpPr>
        <p:grpSpPr>
          <a:xfrm>
            <a:off x="8801137" y="1766761"/>
            <a:ext cx="1641575" cy="747000"/>
            <a:chOff x="6798600" y="1091050"/>
            <a:chExt cx="1641575" cy="747000"/>
          </a:xfrm>
        </p:grpSpPr>
        <p:sp>
          <p:nvSpPr>
            <p:cNvPr id="8" name="Google Shape;266;p42">
              <a:extLst>
                <a:ext uri="{FF2B5EF4-FFF2-40B4-BE49-F238E27FC236}">
                  <a16:creationId xmlns:a16="http://schemas.microsoft.com/office/drawing/2014/main" id="{53396B6F-E6C6-68C6-B341-308A494A8684}"/>
                </a:ext>
              </a:extLst>
            </p:cNvPr>
            <p:cNvSpPr/>
            <p:nvPr/>
          </p:nvSpPr>
          <p:spPr>
            <a:xfrm>
              <a:off x="6798600" y="1091050"/>
              <a:ext cx="572100" cy="747000"/>
            </a:xfrm>
            <a:prstGeom prst="downArrow">
              <a:avLst>
                <a:gd name="adj1" fmla="val 50000"/>
                <a:gd name="adj2" fmla="val 50000"/>
              </a:avLst>
            </a:prstGeom>
            <a:solidFill>
              <a:srgbClr val="FF0000"/>
            </a:solidFill>
            <a:ln>
              <a:noFill/>
            </a:ln>
          </p:spPr>
          <p:txBody>
            <a:bodyPr spcFirstLastPara="1" wrap="square" lIns="91425" tIns="91425" rIns="91425" bIns="91425" anchor="ctr" anchorCtr="0">
              <a:noAutofit/>
            </a:bodyPr>
            <a:lstStyle/>
            <a:p>
              <a:endParaRPr/>
            </a:p>
          </p:txBody>
        </p:sp>
        <p:sp>
          <p:nvSpPr>
            <p:cNvPr id="10" name="Google Shape;267;p42">
              <a:extLst>
                <a:ext uri="{FF2B5EF4-FFF2-40B4-BE49-F238E27FC236}">
                  <a16:creationId xmlns:a16="http://schemas.microsoft.com/office/drawing/2014/main" id="{E1935562-72CD-91AF-26B6-7B2F94DFBEA9}"/>
                </a:ext>
              </a:extLst>
            </p:cNvPr>
            <p:cNvSpPr txBox="1"/>
            <p:nvPr/>
          </p:nvSpPr>
          <p:spPr>
            <a:xfrm>
              <a:off x="7559375" y="1091050"/>
              <a:ext cx="880800" cy="747000"/>
            </a:xfrm>
            <a:prstGeom prst="rect">
              <a:avLst/>
            </a:prstGeom>
            <a:noFill/>
            <a:ln>
              <a:noFill/>
            </a:ln>
          </p:spPr>
          <p:txBody>
            <a:bodyPr spcFirstLastPara="1" wrap="square" lIns="91425" tIns="91425" rIns="91425" bIns="91425" anchor="t" anchorCtr="0">
              <a:noAutofit/>
            </a:bodyPr>
            <a:lstStyle/>
            <a:p>
              <a:pPr>
                <a:lnSpc>
                  <a:spcPct val="115000"/>
                </a:lnSpc>
                <a:spcAft>
                  <a:spcPts val="1600"/>
                </a:spcAft>
              </a:pPr>
              <a:r>
                <a:rPr lang="pt-BR" sz="1600">
                  <a:solidFill>
                    <a:schemeClr val="dk2"/>
                  </a:solidFill>
                  <a:latin typeface="Roboto"/>
                  <a:ea typeface="Roboto"/>
                  <a:cs typeface="Roboto"/>
                  <a:sym typeface="Roboto"/>
                </a:rPr>
                <a:t>“cont” </a:t>
              </a:r>
              <a:br>
                <a:rPr lang="pt-BR" sz="1600">
                  <a:solidFill>
                    <a:schemeClr val="dk2"/>
                  </a:solidFill>
                  <a:latin typeface="Roboto"/>
                  <a:ea typeface="Roboto"/>
                  <a:cs typeface="Roboto"/>
                  <a:sym typeface="Roboto"/>
                </a:rPr>
              </a:br>
              <a:r>
                <a:rPr lang="pt-BR" sz="1600">
                  <a:solidFill>
                    <a:schemeClr val="dk2"/>
                  </a:solidFill>
                  <a:latin typeface="Roboto"/>
                  <a:ea typeface="Roboto"/>
                  <a:cs typeface="Roboto"/>
                  <a:sym typeface="Roboto"/>
                </a:rPr>
                <a:t>“1x”</a:t>
              </a:r>
              <a:endParaRPr sz="1600">
                <a:solidFill>
                  <a:schemeClr val="dk2"/>
                </a:solidFill>
                <a:latin typeface="Roboto"/>
                <a:ea typeface="Roboto"/>
                <a:cs typeface="Roboto"/>
                <a:sym typeface="Roboto"/>
              </a:endParaRPr>
            </a:p>
          </p:txBody>
        </p:sp>
      </p:grpSp>
      <p:grpSp>
        <p:nvGrpSpPr>
          <p:cNvPr id="12" name="Google Shape;268;p42">
            <a:extLst>
              <a:ext uri="{FF2B5EF4-FFF2-40B4-BE49-F238E27FC236}">
                <a16:creationId xmlns:a16="http://schemas.microsoft.com/office/drawing/2014/main" id="{58E71381-16AB-DBE2-312A-95D141E5D5A4}"/>
              </a:ext>
            </a:extLst>
          </p:cNvPr>
          <p:cNvGrpSpPr/>
          <p:nvPr/>
        </p:nvGrpSpPr>
        <p:grpSpPr>
          <a:xfrm>
            <a:off x="8801137" y="4605161"/>
            <a:ext cx="1830875" cy="747000"/>
            <a:chOff x="6798600" y="3929450"/>
            <a:chExt cx="1830875" cy="747000"/>
          </a:xfrm>
        </p:grpSpPr>
        <p:sp>
          <p:nvSpPr>
            <p:cNvPr id="13" name="Google Shape;269;p42">
              <a:extLst>
                <a:ext uri="{FF2B5EF4-FFF2-40B4-BE49-F238E27FC236}">
                  <a16:creationId xmlns:a16="http://schemas.microsoft.com/office/drawing/2014/main" id="{BFCAEFE8-3597-AD1D-9263-240260D534A5}"/>
                </a:ext>
              </a:extLst>
            </p:cNvPr>
            <p:cNvSpPr/>
            <p:nvPr/>
          </p:nvSpPr>
          <p:spPr>
            <a:xfrm>
              <a:off x="6798600" y="3929450"/>
              <a:ext cx="572100" cy="747000"/>
            </a:xfrm>
            <a:prstGeom prst="downArrow">
              <a:avLst>
                <a:gd name="adj1" fmla="val 50000"/>
                <a:gd name="adj2" fmla="val 50000"/>
              </a:avLst>
            </a:prstGeom>
            <a:solidFill>
              <a:srgbClr val="FF0000"/>
            </a:solidFill>
            <a:ln>
              <a:noFill/>
            </a:ln>
          </p:spPr>
          <p:txBody>
            <a:bodyPr spcFirstLastPara="1" wrap="square" lIns="91425" tIns="91425" rIns="91425" bIns="91425" anchor="ctr" anchorCtr="0">
              <a:noAutofit/>
            </a:bodyPr>
            <a:lstStyle/>
            <a:p>
              <a:endParaRPr/>
            </a:p>
          </p:txBody>
        </p:sp>
        <p:sp>
          <p:nvSpPr>
            <p:cNvPr id="14" name="Google Shape;270;p42">
              <a:extLst>
                <a:ext uri="{FF2B5EF4-FFF2-40B4-BE49-F238E27FC236}">
                  <a16:creationId xmlns:a16="http://schemas.microsoft.com/office/drawing/2014/main" id="{0A4D64E0-181E-D93D-176F-19999CDC277A}"/>
                </a:ext>
              </a:extLst>
            </p:cNvPr>
            <p:cNvSpPr txBox="1"/>
            <p:nvPr/>
          </p:nvSpPr>
          <p:spPr>
            <a:xfrm>
              <a:off x="7559375" y="3929450"/>
              <a:ext cx="1070100" cy="607800"/>
            </a:xfrm>
            <a:prstGeom prst="rect">
              <a:avLst/>
            </a:prstGeom>
            <a:noFill/>
            <a:ln>
              <a:noFill/>
            </a:ln>
          </p:spPr>
          <p:txBody>
            <a:bodyPr spcFirstLastPara="1" wrap="square" lIns="91425" tIns="91425" rIns="91425" bIns="91425" anchor="t" anchorCtr="0">
              <a:noAutofit/>
            </a:bodyPr>
            <a:lstStyle/>
            <a:p>
              <a:pPr>
                <a:spcAft>
                  <a:spcPts val="1600"/>
                </a:spcAft>
              </a:pPr>
              <a:r>
                <a:rPr lang="pt-BR" sz="1600">
                  <a:solidFill>
                    <a:schemeClr val="dk2"/>
                  </a:solidFill>
                  <a:latin typeface="Roboto"/>
                  <a:ea typeface="Roboto"/>
                  <a:cs typeface="Roboto"/>
                  <a:sym typeface="Roboto"/>
                </a:rPr>
                <a:t>“Válido”</a:t>
              </a:r>
              <a:br>
                <a:rPr lang="pt-BR" sz="1600">
                  <a:solidFill>
                    <a:schemeClr val="dk2"/>
                  </a:solidFill>
                  <a:latin typeface="Roboto"/>
                  <a:ea typeface="Roboto"/>
                  <a:cs typeface="Roboto"/>
                  <a:sym typeface="Roboto"/>
                </a:rPr>
              </a:br>
              <a:r>
                <a:rPr lang="pt-BR" sz="1600">
                  <a:solidFill>
                    <a:schemeClr val="dk2"/>
                  </a:solidFill>
                  <a:latin typeface="Roboto"/>
                  <a:ea typeface="Roboto"/>
                  <a:cs typeface="Roboto"/>
                  <a:sym typeface="Roboto"/>
                </a:rPr>
                <a:t>“Inválido”</a:t>
              </a:r>
              <a:endParaRPr sz="1600">
                <a:solidFill>
                  <a:schemeClr val="dk2"/>
                </a:solidFill>
                <a:latin typeface="Roboto"/>
                <a:ea typeface="Roboto"/>
                <a:cs typeface="Roboto"/>
                <a:sym typeface="Roboto"/>
              </a:endParaRPr>
            </a:p>
          </p:txBody>
        </p:sp>
      </p:grpSp>
      <p:sp>
        <p:nvSpPr>
          <p:cNvPr id="15" name="Google Shape;264;p42">
            <a:extLst>
              <a:ext uri="{FF2B5EF4-FFF2-40B4-BE49-F238E27FC236}">
                <a16:creationId xmlns:a16="http://schemas.microsoft.com/office/drawing/2014/main" id="{620F4198-DA4A-A367-D614-C0F120A79DF7}"/>
              </a:ext>
            </a:extLst>
          </p:cNvPr>
          <p:cNvSpPr txBox="1"/>
          <p:nvPr/>
        </p:nvSpPr>
        <p:spPr>
          <a:xfrm>
            <a:off x="742835" y="1384779"/>
            <a:ext cx="3664890" cy="1232070"/>
          </a:xfrm>
          <a:prstGeom prst="rect">
            <a:avLst/>
          </a:prstGeom>
          <a:solidFill>
            <a:srgbClr val="FFFF00"/>
          </a:solidFill>
          <a:ln>
            <a:noFill/>
          </a:ln>
        </p:spPr>
        <p:txBody>
          <a:bodyPr spcFirstLastPara="1" wrap="square" lIns="91425" tIns="91425" rIns="91425" bIns="91425" anchor="t" anchorCtr="0">
            <a:noAutofit/>
          </a:bodyPr>
          <a:lstStyle/>
          <a:p>
            <a:pPr>
              <a:lnSpc>
                <a:spcPct val="115000"/>
              </a:lnSpc>
            </a:pPr>
            <a:r>
              <a:rPr lang="pt-BR" sz="2400" b="1" i="1" dirty="0">
                <a:solidFill>
                  <a:schemeClr val="dk2"/>
                </a:solidFill>
                <a:latin typeface="Roboto"/>
                <a:ea typeface="Roboto"/>
                <a:cs typeface="Roboto"/>
                <a:sym typeface="Roboto"/>
              </a:rPr>
              <a:t>CT01</a:t>
            </a:r>
            <a:r>
              <a:rPr lang="pt-BR" sz="2400" i="1" dirty="0">
                <a:solidFill>
                  <a:schemeClr val="dk2"/>
                </a:solidFill>
                <a:latin typeface="Roboto"/>
                <a:ea typeface="Roboto"/>
                <a:cs typeface="Roboto"/>
                <a:sym typeface="Roboto"/>
              </a:rPr>
              <a:t> (“</a:t>
            </a:r>
            <a:r>
              <a:rPr lang="pt-BR" sz="2400" i="1" dirty="0" err="1">
                <a:solidFill>
                  <a:schemeClr val="dk2"/>
                </a:solidFill>
                <a:latin typeface="Roboto"/>
                <a:ea typeface="Roboto"/>
                <a:cs typeface="Roboto"/>
                <a:sym typeface="Roboto"/>
              </a:rPr>
              <a:t>cont</a:t>
            </a:r>
            <a:r>
              <a:rPr lang="pt-BR" sz="2400" i="1" dirty="0">
                <a:solidFill>
                  <a:schemeClr val="dk2"/>
                </a:solidFill>
                <a:latin typeface="Roboto"/>
                <a:ea typeface="Roboto"/>
                <a:cs typeface="Roboto"/>
                <a:sym typeface="Roboto"/>
              </a:rPr>
              <a:t>”, “Válido”);</a:t>
            </a:r>
            <a:endParaRPr sz="2400" i="1" dirty="0">
              <a:solidFill>
                <a:schemeClr val="dk2"/>
              </a:solidFill>
              <a:latin typeface="Roboto"/>
              <a:ea typeface="Roboto"/>
              <a:cs typeface="Roboto"/>
              <a:sym typeface="Roboto"/>
            </a:endParaRPr>
          </a:p>
          <a:p>
            <a:pPr>
              <a:lnSpc>
                <a:spcPct val="115000"/>
              </a:lnSpc>
              <a:spcBef>
                <a:spcPts val="1600"/>
              </a:spcBef>
              <a:spcAft>
                <a:spcPts val="1600"/>
              </a:spcAft>
            </a:pPr>
            <a:r>
              <a:rPr lang="pt-BR" sz="2400" b="1" i="1" dirty="0">
                <a:solidFill>
                  <a:schemeClr val="dk2"/>
                </a:solidFill>
                <a:latin typeface="Roboto"/>
                <a:ea typeface="Roboto"/>
                <a:cs typeface="Roboto"/>
                <a:sym typeface="Roboto"/>
              </a:rPr>
              <a:t>CT02</a:t>
            </a:r>
            <a:r>
              <a:rPr lang="pt-BR" sz="2400" i="1" dirty="0">
                <a:solidFill>
                  <a:schemeClr val="dk2"/>
                </a:solidFill>
                <a:latin typeface="Roboto"/>
                <a:ea typeface="Roboto"/>
                <a:cs typeface="Roboto"/>
                <a:sym typeface="Roboto"/>
              </a:rPr>
              <a:t> (“1x”, “Inválido”);</a:t>
            </a:r>
            <a:endParaRPr sz="2400" i="1" dirty="0">
              <a:solidFill>
                <a:schemeClr val="dk2"/>
              </a:solidFill>
              <a:latin typeface="Roboto"/>
              <a:ea typeface="Roboto"/>
              <a:cs typeface="Roboto"/>
              <a:sym typeface="Roboto"/>
            </a:endParaRPr>
          </a:p>
        </p:txBody>
      </p:sp>
      <p:sp>
        <p:nvSpPr>
          <p:cNvPr id="16" name="Google Shape;262;p42">
            <a:extLst>
              <a:ext uri="{FF2B5EF4-FFF2-40B4-BE49-F238E27FC236}">
                <a16:creationId xmlns:a16="http://schemas.microsoft.com/office/drawing/2014/main" id="{FBA4B8A8-B9CF-02D1-C31E-54A178C98B81}"/>
              </a:ext>
            </a:extLst>
          </p:cNvPr>
          <p:cNvSpPr txBox="1">
            <a:spLocks/>
          </p:cNvSpPr>
          <p:nvPr/>
        </p:nvSpPr>
        <p:spPr>
          <a:xfrm>
            <a:off x="128016" y="2838326"/>
            <a:ext cx="7864475" cy="646112"/>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600"/>
              </a:spcAft>
              <a:buFont typeface="Courier New" panose="02070309020205020404" pitchFamily="49" charset="0"/>
              <a:buChar char="o"/>
            </a:pPr>
            <a:r>
              <a:rPr lang="pt-BR" sz="1800" dirty="0"/>
              <a:t>Esses 2 casos de teste são suficientes para o teste?</a:t>
            </a:r>
          </a:p>
        </p:txBody>
      </p:sp>
      <p:sp>
        <p:nvSpPr>
          <p:cNvPr id="17" name="Google Shape;264;p42">
            <a:extLst>
              <a:ext uri="{FF2B5EF4-FFF2-40B4-BE49-F238E27FC236}">
                <a16:creationId xmlns:a16="http://schemas.microsoft.com/office/drawing/2014/main" id="{88F13C44-9F9B-86EB-3DA7-8D3D81805836}"/>
              </a:ext>
            </a:extLst>
          </p:cNvPr>
          <p:cNvSpPr txBox="1"/>
          <p:nvPr/>
        </p:nvSpPr>
        <p:spPr>
          <a:xfrm>
            <a:off x="534292" y="3705915"/>
            <a:ext cx="3845684" cy="936275"/>
          </a:xfrm>
          <a:prstGeom prst="rect">
            <a:avLst/>
          </a:prstGeom>
          <a:solidFill>
            <a:srgbClr val="FFFF00"/>
          </a:solidFill>
          <a:ln>
            <a:noFill/>
          </a:ln>
        </p:spPr>
        <p:txBody>
          <a:bodyPr spcFirstLastPara="1" wrap="square" lIns="91425" tIns="91425" rIns="91425" bIns="91425" anchor="t" anchorCtr="0">
            <a:noAutofit/>
          </a:bodyPr>
          <a:lstStyle/>
          <a:p>
            <a:r>
              <a:rPr lang="pt-BR" sz="2400" b="1" i="1">
                <a:solidFill>
                  <a:schemeClr val="dk2"/>
                </a:solidFill>
                <a:latin typeface="Roboto"/>
                <a:ea typeface="Roboto"/>
                <a:cs typeface="Roboto"/>
                <a:sym typeface="Roboto"/>
              </a:rPr>
              <a:t>CT01</a:t>
            </a:r>
            <a:r>
              <a:rPr lang="pt-BR" sz="2400" i="1">
                <a:solidFill>
                  <a:schemeClr val="dk2"/>
                </a:solidFill>
                <a:latin typeface="Roboto"/>
                <a:ea typeface="Roboto"/>
                <a:cs typeface="Roboto"/>
                <a:sym typeface="Roboto"/>
              </a:rPr>
              <a:t> (“</a:t>
            </a:r>
            <a:r>
              <a:rPr lang="pt-BR" sz="2400" i="1" err="1">
                <a:solidFill>
                  <a:schemeClr val="dk2"/>
                </a:solidFill>
                <a:latin typeface="Roboto"/>
                <a:ea typeface="Roboto"/>
                <a:cs typeface="Roboto"/>
                <a:sym typeface="Roboto"/>
              </a:rPr>
              <a:t>cont</a:t>
            </a:r>
            <a:r>
              <a:rPr lang="pt-BR" sz="2400" i="1">
                <a:solidFill>
                  <a:schemeClr val="dk2"/>
                </a:solidFill>
                <a:latin typeface="Roboto"/>
                <a:ea typeface="Roboto"/>
                <a:cs typeface="Roboto"/>
                <a:sym typeface="Roboto"/>
              </a:rPr>
              <a:t>”, “Válido”);</a:t>
            </a:r>
            <a:endParaRPr sz="2400" i="1">
              <a:solidFill>
                <a:schemeClr val="dk2"/>
              </a:solidFill>
              <a:latin typeface="Roboto"/>
              <a:ea typeface="Roboto"/>
              <a:cs typeface="Roboto"/>
              <a:sym typeface="Roboto"/>
            </a:endParaRPr>
          </a:p>
          <a:p>
            <a:r>
              <a:rPr lang="pt-BR" sz="2400" b="1" i="1">
                <a:solidFill>
                  <a:schemeClr val="dk2"/>
                </a:solidFill>
                <a:latin typeface="Roboto"/>
                <a:ea typeface="Roboto"/>
                <a:cs typeface="Roboto"/>
                <a:sym typeface="Roboto"/>
              </a:rPr>
              <a:t>CT02</a:t>
            </a:r>
            <a:r>
              <a:rPr lang="pt-BR" sz="2400" i="1">
                <a:solidFill>
                  <a:schemeClr val="dk2"/>
                </a:solidFill>
                <a:latin typeface="Roboto"/>
                <a:ea typeface="Roboto"/>
                <a:cs typeface="Roboto"/>
                <a:sym typeface="Roboto"/>
              </a:rPr>
              <a:t> (“1x”, “Inválido”);</a:t>
            </a:r>
            <a:endParaRPr sz="2400" i="1">
              <a:solidFill>
                <a:schemeClr val="dk2"/>
              </a:solidFill>
              <a:latin typeface="Roboto"/>
              <a:ea typeface="Roboto"/>
              <a:cs typeface="Roboto"/>
              <a:sym typeface="Roboto"/>
            </a:endParaRPr>
          </a:p>
        </p:txBody>
      </p:sp>
      <p:sp>
        <p:nvSpPr>
          <p:cNvPr id="18" name="Google Shape;264;p42">
            <a:extLst>
              <a:ext uri="{FF2B5EF4-FFF2-40B4-BE49-F238E27FC236}">
                <a16:creationId xmlns:a16="http://schemas.microsoft.com/office/drawing/2014/main" id="{016DF4D0-8CBC-8B88-A1B7-3012ABE73AD1}"/>
              </a:ext>
            </a:extLst>
          </p:cNvPr>
          <p:cNvSpPr txBox="1"/>
          <p:nvPr/>
        </p:nvSpPr>
        <p:spPr>
          <a:xfrm>
            <a:off x="534292" y="4577330"/>
            <a:ext cx="3845684" cy="1630540"/>
          </a:xfrm>
          <a:prstGeom prst="rect">
            <a:avLst/>
          </a:prstGeom>
          <a:solidFill>
            <a:srgbClr val="FFFF00"/>
          </a:solidFill>
          <a:ln>
            <a:noFill/>
          </a:ln>
        </p:spPr>
        <p:txBody>
          <a:bodyPr spcFirstLastPara="1" wrap="square" lIns="91425" tIns="91425" rIns="91425" bIns="91425" anchor="t" anchorCtr="0">
            <a:noAutofit/>
          </a:bodyPr>
          <a:lstStyle/>
          <a:p>
            <a:r>
              <a:rPr lang="pt-BR" sz="2400" b="1" i="1" dirty="0">
                <a:solidFill>
                  <a:schemeClr val="dk2"/>
                </a:solidFill>
                <a:latin typeface="Roboto"/>
                <a:ea typeface="Roboto"/>
                <a:cs typeface="Roboto"/>
                <a:sym typeface="Roboto"/>
              </a:rPr>
              <a:t>CT03</a:t>
            </a:r>
            <a:r>
              <a:rPr lang="pt-BR" sz="2400" i="1" dirty="0">
                <a:solidFill>
                  <a:schemeClr val="dk2"/>
                </a:solidFill>
                <a:latin typeface="Roboto"/>
                <a:ea typeface="Roboto"/>
                <a:cs typeface="Roboto"/>
                <a:sym typeface="Roboto"/>
              </a:rPr>
              <a:t> (“</a:t>
            </a:r>
            <a:r>
              <a:rPr lang="pt-BR" sz="2400" i="1" dirty="0" err="1">
                <a:solidFill>
                  <a:schemeClr val="dk2"/>
                </a:solidFill>
                <a:latin typeface="Roboto"/>
                <a:ea typeface="Roboto"/>
                <a:cs typeface="Roboto"/>
                <a:sym typeface="Roboto"/>
              </a:rPr>
              <a:t>cont</a:t>
            </a:r>
            <a:r>
              <a:rPr lang="pt-BR" sz="2400" i="1" dirty="0">
                <a:solidFill>
                  <a:schemeClr val="dk2"/>
                </a:solidFill>
                <a:latin typeface="Roboto"/>
                <a:ea typeface="Roboto"/>
                <a:cs typeface="Roboto"/>
                <a:sym typeface="Roboto"/>
              </a:rPr>
              <a:t>#”, “Inválido”);</a:t>
            </a:r>
          </a:p>
          <a:p>
            <a:r>
              <a:rPr lang="pt-BR" sz="2400" b="1" i="1" dirty="0">
                <a:solidFill>
                  <a:schemeClr val="dk2"/>
                </a:solidFill>
                <a:latin typeface="Roboto"/>
                <a:ea typeface="Roboto"/>
                <a:cs typeface="Roboto"/>
                <a:sym typeface="Roboto"/>
              </a:rPr>
              <a:t>CT04</a:t>
            </a:r>
            <a:r>
              <a:rPr lang="pt-BR" sz="2400" i="1" dirty="0">
                <a:solidFill>
                  <a:schemeClr val="dk2"/>
                </a:solidFill>
                <a:latin typeface="Roboto"/>
                <a:ea typeface="Roboto"/>
                <a:cs typeface="Roboto"/>
                <a:sym typeface="Roboto"/>
              </a:rPr>
              <a:t> (“_1”, “Válido”);</a:t>
            </a:r>
          </a:p>
          <a:p>
            <a:r>
              <a:rPr lang="pt-BR" sz="2400" b="1" i="1" dirty="0">
                <a:solidFill>
                  <a:schemeClr val="dk2"/>
                </a:solidFill>
                <a:latin typeface="Roboto"/>
                <a:ea typeface="Roboto"/>
                <a:cs typeface="Roboto"/>
                <a:sym typeface="Roboto"/>
              </a:rPr>
              <a:t>CT05</a:t>
            </a:r>
            <a:r>
              <a:rPr lang="pt-BR" sz="2400" i="1" dirty="0">
                <a:solidFill>
                  <a:schemeClr val="dk2"/>
                </a:solidFill>
                <a:latin typeface="Roboto"/>
                <a:ea typeface="Roboto"/>
                <a:cs typeface="Roboto"/>
                <a:sym typeface="Roboto"/>
              </a:rPr>
              <a:t> (“_</a:t>
            </a:r>
            <a:r>
              <a:rPr lang="pt-BR" sz="2400" i="1" dirty="0" err="1">
                <a:solidFill>
                  <a:schemeClr val="dk2"/>
                </a:solidFill>
                <a:latin typeface="Roboto"/>
                <a:ea typeface="Roboto"/>
                <a:cs typeface="Roboto"/>
                <a:sym typeface="Roboto"/>
              </a:rPr>
              <a:t>cont</a:t>
            </a:r>
            <a:r>
              <a:rPr lang="pt-BR" sz="2400" i="1" dirty="0">
                <a:solidFill>
                  <a:schemeClr val="dk2"/>
                </a:solidFill>
                <a:latin typeface="Roboto"/>
                <a:ea typeface="Roboto"/>
                <a:cs typeface="Roboto"/>
                <a:sym typeface="Roboto"/>
              </a:rPr>
              <a:t>”, “Válido”);</a:t>
            </a:r>
          </a:p>
          <a:p>
            <a:r>
              <a:rPr lang="pt-BR" sz="2400" b="1" i="1" dirty="0">
                <a:solidFill>
                  <a:schemeClr val="dk2"/>
                </a:solidFill>
                <a:latin typeface="Roboto"/>
                <a:ea typeface="Roboto"/>
                <a:cs typeface="Roboto"/>
                <a:sym typeface="Roboto"/>
              </a:rPr>
              <a:t>CT06</a:t>
            </a:r>
            <a:r>
              <a:rPr lang="pt-BR" sz="2400" i="1" dirty="0">
                <a:solidFill>
                  <a:schemeClr val="dk2"/>
                </a:solidFill>
                <a:latin typeface="Roboto"/>
                <a:ea typeface="Roboto"/>
                <a:cs typeface="Roboto"/>
                <a:sym typeface="Roboto"/>
              </a:rPr>
              <a:t> (“</a:t>
            </a:r>
            <a:r>
              <a:rPr lang="pt-BR" sz="2400" i="1" dirty="0" err="1">
                <a:solidFill>
                  <a:schemeClr val="dk2"/>
                </a:solidFill>
                <a:latin typeface="Roboto"/>
                <a:ea typeface="Roboto"/>
                <a:cs typeface="Roboto"/>
                <a:sym typeface="Roboto"/>
              </a:rPr>
              <a:t>cont</a:t>
            </a:r>
            <a:r>
              <a:rPr lang="pt-BR" sz="2400" i="1" dirty="0">
                <a:solidFill>
                  <a:schemeClr val="dk2"/>
                </a:solidFill>
                <a:latin typeface="Roboto"/>
                <a:ea typeface="Roboto"/>
                <a:cs typeface="Roboto"/>
                <a:sym typeface="Roboto"/>
              </a:rPr>
              <a:t>_”, “Válido”);</a:t>
            </a:r>
          </a:p>
          <a:p>
            <a:endParaRPr lang="pt-BR" sz="2400" i="1" dirty="0">
              <a:solidFill>
                <a:schemeClr val="dk2"/>
              </a:solidFill>
              <a:latin typeface="Roboto"/>
              <a:ea typeface="Roboto"/>
              <a:cs typeface="Roboto"/>
              <a:sym typeface="Roboto"/>
            </a:endParaRPr>
          </a:p>
          <a:p>
            <a:endParaRPr lang="pt-BR" sz="2400" i="1" dirty="0">
              <a:solidFill>
                <a:schemeClr val="dk2"/>
              </a:solidFill>
              <a:latin typeface="Roboto"/>
              <a:ea typeface="Roboto"/>
              <a:cs typeface="Roboto"/>
              <a:sym typeface="Roboto"/>
            </a:endParaRPr>
          </a:p>
          <a:p>
            <a:endParaRPr sz="2400" i="1" dirty="0">
              <a:solidFill>
                <a:schemeClr val="dk2"/>
              </a:solidFill>
              <a:latin typeface="Roboto"/>
              <a:ea typeface="Roboto"/>
              <a:cs typeface="Roboto"/>
              <a:sym typeface="Roboto"/>
            </a:endParaRPr>
          </a:p>
        </p:txBody>
      </p:sp>
      <p:grpSp>
        <p:nvGrpSpPr>
          <p:cNvPr id="19" name="Agrupar 18">
            <a:extLst>
              <a:ext uri="{FF2B5EF4-FFF2-40B4-BE49-F238E27FC236}">
                <a16:creationId xmlns:a16="http://schemas.microsoft.com/office/drawing/2014/main" id="{7E5B4B32-9777-6CEF-4318-DF59EF999A1D}"/>
              </a:ext>
            </a:extLst>
          </p:cNvPr>
          <p:cNvGrpSpPr/>
          <p:nvPr/>
        </p:nvGrpSpPr>
        <p:grpSpPr>
          <a:xfrm>
            <a:off x="4379976" y="3591756"/>
            <a:ext cx="4030216" cy="2773810"/>
            <a:chOff x="4348863" y="1875682"/>
            <a:chExt cx="4030216" cy="2781300"/>
          </a:xfrm>
        </p:grpSpPr>
        <p:sp>
          <p:nvSpPr>
            <p:cNvPr id="20" name="Chave Direita 19">
              <a:extLst>
                <a:ext uri="{FF2B5EF4-FFF2-40B4-BE49-F238E27FC236}">
                  <a16:creationId xmlns:a16="http://schemas.microsoft.com/office/drawing/2014/main" id="{F263C610-B90D-AC49-E33A-B012B7610B3B}"/>
                </a:ext>
              </a:extLst>
            </p:cNvPr>
            <p:cNvSpPr/>
            <p:nvPr/>
          </p:nvSpPr>
          <p:spPr>
            <a:xfrm>
              <a:off x="4348863" y="1875682"/>
              <a:ext cx="1257300" cy="2781300"/>
            </a:xfrm>
            <a:prstGeom prst="rightBrace">
              <a:avLst>
                <a:gd name="adj1" fmla="val 44080"/>
                <a:gd name="adj2" fmla="val 50000"/>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21" name="Google Shape;262;p42">
              <a:extLst>
                <a:ext uri="{FF2B5EF4-FFF2-40B4-BE49-F238E27FC236}">
                  <a16:creationId xmlns:a16="http://schemas.microsoft.com/office/drawing/2014/main" id="{78938C62-B036-2524-89C6-38D8EB25BAE6}"/>
                </a:ext>
              </a:extLst>
            </p:cNvPr>
            <p:cNvSpPr txBox="1">
              <a:spLocks/>
            </p:cNvSpPr>
            <p:nvPr/>
          </p:nvSpPr>
          <p:spPr>
            <a:xfrm>
              <a:off x="5703066" y="2943428"/>
              <a:ext cx="2676013" cy="6458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pPr marL="0" indent="0">
                <a:spcAft>
                  <a:spcPts val="1600"/>
                </a:spcAft>
                <a:buNone/>
              </a:pPr>
              <a:r>
                <a:rPr lang="pt-BR" sz="2400" dirty="0"/>
                <a:t>Roteiro de teste</a:t>
              </a:r>
            </a:p>
          </p:txBody>
        </p:sp>
      </p:grpSp>
    </p:spTree>
    <p:extLst>
      <p:ext uri="{BB962C8B-B14F-4D97-AF65-F5344CB8AC3E}">
        <p14:creationId xmlns:p14="http://schemas.microsoft.com/office/powerpoint/2010/main" val="599173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10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Placeholder 7" descr="close up of computer code">
            <a:extLst>
              <a:ext uri="{FF2B5EF4-FFF2-40B4-BE49-F238E27FC236}">
                <a16:creationId xmlns:a16="http://schemas.microsoft.com/office/drawing/2014/main" id="{1D5DB266-C804-437C-AED7-3D057820D244}"/>
              </a:ext>
            </a:extLst>
          </p:cNvPr>
          <p:cNvPicPr>
            <a:picLocks noGrp="1" noChangeAspect="1"/>
          </p:cNvPicPr>
          <p:nvPr>
            <p:ph type="pic" sz="quarter" idx="10"/>
          </p:nvPr>
        </p:nvPicPr>
        <p:blipFill rotWithShape="1">
          <a:blip r:embed="rId3">
            <a:alphaModFix amt="35000"/>
            <a:extLst>
              <a:ext uri="{BEBA8EAE-BF5A-486C-A8C5-ECC9F3942E4B}">
                <a14:imgProps xmlns:a14="http://schemas.microsoft.com/office/drawing/2010/main">
                  <a14:imgLayer r:embed="rId4">
                    <a14:imgEffect>
                      <a14:saturation sat="0"/>
                    </a14:imgEffect>
                  </a14:imgLayer>
                </a14:imgProps>
              </a:ext>
            </a:extLst>
          </a:blip>
          <a:srcRect t="7813" b="7813"/>
          <a:stretch/>
        </p:blipFill>
        <p:spPr/>
      </p:pic>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p:txBody>
          <a:bodyPr rtlCol="0"/>
          <a:lstStyle/>
          <a:p>
            <a:pPr rtl="0"/>
            <a:r>
              <a:rPr lang="en-GB" sz="4000" dirty="0"/>
              <a:t>TÉCNICA DO TESTE FUNCIONAL</a:t>
            </a:r>
          </a:p>
        </p:txBody>
      </p:sp>
    </p:spTree>
    <p:extLst>
      <p:ext uri="{BB962C8B-B14F-4D97-AF65-F5344CB8AC3E}">
        <p14:creationId xmlns:p14="http://schemas.microsoft.com/office/powerpoint/2010/main" val="8397791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a:extLst>
              <a:ext uri="{FF2B5EF4-FFF2-40B4-BE49-F238E27FC236}">
                <a16:creationId xmlns:a16="http://schemas.microsoft.com/office/drawing/2014/main" id="{7FB3DC97-43A2-42B7-E942-BA2B203B7983}"/>
              </a:ext>
            </a:extLst>
          </p:cNvPr>
          <p:cNvSpPr>
            <a:spLocks noGrp="1"/>
          </p:cNvSpPr>
          <p:nvPr>
            <p:ph type="sldNum" sz="quarter" idx="4"/>
          </p:nvPr>
        </p:nvSpPr>
        <p:spPr/>
        <p:txBody>
          <a:bodyPr/>
          <a:lstStyle/>
          <a:p>
            <a:pPr rtl="0"/>
            <a:fld id="{8C2E478F-E849-4A8C-AF1F-CBCC78A7CBFA}" type="slidenum">
              <a:rPr lang="en-GB" noProof="0" smtClean="0"/>
              <a:t>28</a:t>
            </a:fld>
            <a:endParaRPr lang="en-GB" noProof="0"/>
          </a:p>
        </p:txBody>
      </p:sp>
      <p:pic>
        <p:nvPicPr>
          <p:cNvPr id="6" name="Imagem 5">
            <a:extLst>
              <a:ext uri="{FF2B5EF4-FFF2-40B4-BE49-F238E27FC236}">
                <a16:creationId xmlns:a16="http://schemas.microsoft.com/office/drawing/2014/main" id="{9B959680-1420-2881-9602-882ACC3A69E4}"/>
              </a:ext>
            </a:extLst>
          </p:cNvPr>
          <p:cNvPicPr>
            <a:picLocks noChangeAspect="1"/>
          </p:cNvPicPr>
          <p:nvPr/>
        </p:nvPicPr>
        <p:blipFill>
          <a:blip r:embed="rId2"/>
          <a:srcRect l="20050"/>
          <a:stretch/>
        </p:blipFill>
        <p:spPr>
          <a:xfrm>
            <a:off x="0" y="3347"/>
            <a:ext cx="9747505" cy="6854653"/>
          </a:xfrm>
          <a:prstGeom prst="rect">
            <a:avLst/>
          </a:prstGeom>
        </p:spPr>
      </p:pic>
      <p:sp>
        <p:nvSpPr>
          <p:cNvPr id="7" name="Retângulo 6">
            <a:extLst>
              <a:ext uri="{FF2B5EF4-FFF2-40B4-BE49-F238E27FC236}">
                <a16:creationId xmlns:a16="http://schemas.microsoft.com/office/drawing/2014/main" id="{7BE2BB4D-683A-E530-9314-E60DC99F8C2C}"/>
              </a:ext>
            </a:extLst>
          </p:cNvPr>
          <p:cNvSpPr/>
          <p:nvPr/>
        </p:nvSpPr>
        <p:spPr>
          <a:xfrm>
            <a:off x="9070849" y="0"/>
            <a:ext cx="3121151" cy="6858000"/>
          </a:xfrm>
          <a:prstGeom prst="rect">
            <a:avLst/>
          </a:prstGeom>
          <a:solidFill>
            <a:srgbClr val="738F8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CaixaDeTexto 8">
            <a:extLst>
              <a:ext uri="{FF2B5EF4-FFF2-40B4-BE49-F238E27FC236}">
                <a16:creationId xmlns:a16="http://schemas.microsoft.com/office/drawing/2014/main" id="{61753A65-718C-4424-3E28-213B3C38DB8A}"/>
              </a:ext>
            </a:extLst>
          </p:cNvPr>
          <p:cNvSpPr txBox="1"/>
          <p:nvPr/>
        </p:nvSpPr>
        <p:spPr>
          <a:xfrm>
            <a:off x="7626096" y="2173147"/>
            <a:ext cx="4032504" cy="2862322"/>
          </a:xfrm>
          <a:prstGeom prst="rect">
            <a:avLst/>
          </a:prstGeom>
          <a:noFill/>
        </p:spPr>
        <p:txBody>
          <a:bodyPr wrap="square">
            <a:spAutoFit/>
          </a:bodyPr>
          <a:lstStyle/>
          <a:p>
            <a:pPr marL="285750" indent="-285750" algn="just">
              <a:buFont typeface="Courier New" panose="02070309020205020404" pitchFamily="49" charset="0"/>
              <a:buChar char="o"/>
            </a:pPr>
            <a:r>
              <a:rPr lang="pt-BR" dirty="0"/>
              <a:t>A Técnica Funcional considera o produto em teste como uma caixa-preta da qual só se conhece a entrada e saída, ou seja, nenhum conhecimento de como o produto é internamente é utilizado;</a:t>
            </a:r>
          </a:p>
          <a:p>
            <a:pPr marL="285750" indent="-285750" algn="just">
              <a:buFont typeface="Courier New" panose="02070309020205020404" pitchFamily="49" charset="0"/>
              <a:buChar char="o"/>
            </a:pPr>
            <a:r>
              <a:rPr lang="pt-BR" dirty="0"/>
              <a:t>Critérios dessa técnica baseiam-se somente na especificação de requisitos para derivar os requisitos de testes;</a:t>
            </a:r>
          </a:p>
        </p:txBody>
      </p:sp>
    </p:spTree>
    <p:extLst>
      <p:ext uri="{BB962C8B-B14F-4D97-AF65-F5344CB8AC3E}">
        <p14:creationId xmlns:p14="http://schemas.microsoft.com/office/powerpoint/2010/main" val="36294216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a:extLst>
              <a:ext uri="{FF2B5EF4-FFF2-40B4-BE49-F238E27FC236}">
                <a16:creationId xmlns:a16="http://schemas.microsoft.com/office/drawing/2014/main" id="{7FB3DC97-43A2-42B7-E942-BA2B203B7983}"/>
              </a:ext>
            </a:extLst>
          </p:cNvPr>
          <p:cNvSpPr>
            <a:spLocks noGrp="1"/>
          </p:cNvSpPr>
          <p:nvPr>
            <p:ph type="sldNum" sz="quarter" idx="4"/>
          </p:nvPr>
        </p:nvSpPr>
        <p:spPr/>
        <p:txBody>
          <a:bodyPr/>
          <a:lstStyle/>
          <a:p>
            <a:pPr rtl="0"/>
            <a:fld id="{8C2E478F-E849-4A8C-AF1F-CBCC78A7CBFA}" type="slidenum">
              <a:rPr lang="en-GB" noProof="0" smtClean="0"/>
              <a:t>29</a:t>
            </a:fld>
            <a:endParaRPr lang="en-GB" noProof="0"/>
          </a:p>
        </p:txBody>
      </p:sp>
      <p:sp>
        <p:nvSpPr>
          <p:cNvPr id="11" name="Retângulo 10">
            <a:extLst>
              <a:ext uri="{FF2B5EF4-FFF2-40B4-BE49-F238E27FC236}">
                <a16:creationId xmlns:a16="http://schemas.microsoft.com/office/drawing/2014/main" id="{B5C7F621-51C9-7694-628E-1E8650334403}"/>
              </a:ext>
            </a:extLst>
          </p:cNvPr>
          <p:cNvSpPr/>
          <p:nvPr/>
        </p:nvSpPr>
        <p:spPr>
          <a:xfrm>
            <a:off x="4227961" y="1280514"/>
            <a:ext cx="45719" cy="397031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Espaço Reservado para Conteúdo 2">
            <a:extLst>
              <a:ext uri="{FF2B5EF4-FFF2-40B4-BE49-F238E27FC236}">
                <a16:creationId xmlns:a16="http://schemas.microsoft.com/office/drawing/2014/main" id="{CFD9FC36-BED3-0967-4AE6-025F9BF4665F}"/>
              </a:ext>
            </a:extLst>
          </p:cNvPr>
          <p:cNvSpPr txBox="1">
            <a:spLocks/>
          </p:cNvSpPr>
          <p:nvPr/>
        </p:nvSpPr>
        <p:spPr>
          <a:xfrm>
            <a:off x="4568954" y="843040"/>
            <a:ext cx="5471159" cy="4636392"/>
          </a:xfrm>
          <a:prstGeom prst="rect">
            <a:avLst/>
          </a:prstGeom>
        </p:spPr>
        <p:txBody>
          <a:bodyPr vert="horz" lIns="0" tIns="45720" rIns="0" bIns="45720" rtlCol="0">
            <a:noAutofit/>
          </a:bodyPr>
          <a:lstStyle>
            <a:lvl1pPr marL="228600" indent="-228600" algn="l" defTabSz="914400" rtl="0" eaLnBrk="1" latinLnBrk="0" hangingPunct="1">
              <a:lnSpc>
                <a:spcPct val="150000"/>
              </a:lnSpc>
              <a:spcBef>
                <a:spcPts val="5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mj-lt"/>
              <a:buAutoNum type="arabicPeriod"/>
            </a:pPr>
            <a:r>
              <a:rPr lang="pt-BR" dirty="0"/>
              <a:t>A especificação de requisitos é analisada</a:t>
            </a:r>
          </a:p>
          <a:p>
            <a:pPr marL="342900" indent="-342900" algn="just">
              <a:buFont typeface="+mj-lt"/>
              <a:buAutoNum type="arabicPeriod"/>
            </a:pPr>
            <a:r>
              <a:rPr lang="pt-BR" dirty="0"/>
              <a:t>Entradas válidas são escolhidas (com base na especificação) para determinar se o produto em teste se comporta corretamente</a:t>
            </a:r>
          </a:p>
          <a:p>
            <a:pPr marL="342900" indent="-342900" algn="just">
              <a:buFont typeface="+mj-lt"/>
              <a:buAutoNum type="arabicPeriod"/>
            </a:pPr>
            <a:r>
              <a:rPr lang="pt-BR" dirty="0"/>
              <a:t>Entradas inválidas também são escolhidas para verificar se são detectadas e manipuladas adequadamente</a:t>
            </a:r>
          </a:p>
          <a:p>
            <a:pPr marL="342900" indent="-342900" algn="just">
              <a:buFont typeface="+mj-lt"/>
              <a:buAutoNum type="arabicPeriod"/>
            </a:pPr>
            <a:r>
              <a:rPr lang="pt-BR" dirty="0"/>
              <a:t>As saídas esperadas para as entradas escolhidas são determinadas</a:t>
            </a:r>
          </a:p>
          <a:p>
            <a:pPr marL="342900" indent="-342900" algn="just">
              <a:buFont typeface="+mj-lt"/>
              <a:buAutoNum type="arabicPeriod"/>
            </a:pPr>
            <a:r>
              <a:rPr lang="pt-BR" dirty="0"/>
              <a:t>Os casos de testes são construídos, e o conjunto de teste é executado</a:t>
            </a:r>
          </a:p>
          <a:p>
            <a:pPr marL="342900" indent="-342900" algn="just">
              <a:buFont typeface="+mj-lt"/>
              <a:buAutoNum type="arabicPeriod"/>
            </a:pPr>
            <a:r>
              <a:rPr lang="pt-BR" dirty="0"/>
              <a:t>As saídas obtidas são comparadas com as saídas esperadas</a:t>
            </a:r>
          </a:p>
          <a:p>
            <a:pPr marL="342900" indent="-342900" algn="just">
              <a:buFont typeface="+mj-lt"/>
              <a:buAutoNum type="arabicPeriod"/>
            </a:pPr>
            <a:r>
              <a:rPr lang="pt-BR" dirty="0"/>
              <a:t>Um relatório é gerado para avaliar o resultado dos testes</a:t>
            </a:r>
          </a:p>
        </p:txBody>
      </p:sp>
      <p:sp>
        <p:nvSpPr>
          <p:cNvPr id="7" name="CaixaDeTexto 6">
            <a:extLst>
              <a:ext uri="{FF2B5EF4-FFF2-40B4-BE49-F238E27FC236}">
                <a16:creationId xmlns:a16="http://schemas.microsoft.com/office/drawing/2014/main" id="{5FC016AF-B796-9D2A-8005-E5C482BFF543}"/>
              </a:ext>
            </a:extLst>
          </p:cNvPr>
          <p:cNvSpPr txBox="1"/>
          <p:nvPr/>
        </p:nvSpPr>
        <p:spPr>
          <a:xfrm>
            <a:off x="221741" y="2265932"/>
            <a:ext cx="3619508" cy="1754326"/>
          </a:xfrm>
          <a:prstGeom prst="rect">
            <a:avLst/>
          </a:prstGeom>
          <a:noFill/>
        </p:spPr>
        <p:txBody>
          <a:bodyPr wrap="square">
            <a:spAutoFit/>
          </a:bodyPr>
          <a:lstStyle/>
          <a:p>
            <a:r>
              <a:rPr lang="pt-BR" sz="3600" dirty="0"/>
              <a:t>APLICAÇÃO DA TÉCNICA DO TESTE FUNCIONAL</a:t>
            </a:r>
            <a:endParaRPr lang="en-GB" sz="3600" dirty="0"/>
          </a:p>
        </p:txBody>
      </p:sp>
    </p:spTree>
    <p:extLst>
      <p:ext uri="{BB962C8B-B14F-4D97-AF65-F5344CB8AC3E}">
        <p14:creationId xmlns:p14="http://schemas.microsoft.com/office/powerpoint/2010/main" val="1032032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34735F4D-5480-2C97-5936-6904314F34C6}"/>
              </a:ext>
            </a:extLst>
          </p:cNvPr>
          <p:cNvSpPr>
            <a:spLocks noGrp="1"/>
          </p:cNvSpPr>
          <p:nvPr>
            <p:ph type="title"/>
          </p:nvPr>
        </p:nvSpPr>
        <p:spPr/>
        <p:txBody>
          <a:bodyPr/>
          <a:lstStyle/>
          <a:p>
            <a:r>
              <a:rPr lang="en-GB" sz="4400" dirty="0"/>
              <a:t>Norma ISO 9126</a:t>
            </a:r>
            <a:br>
              <a:rPr lang="en-GB" dirty="0"/>
            </a:br>
            <a:endParaRPr lang="en-GB" dirty="0"/>
          </a:p>
        </p:txBody>
      </p:sp>
      <p:sp>
        <p:nvSpPr>
          <p:cNvPr id="4" name="Espaço Reservado para Número de Slide 3">
            <a:extLst>
              <a:ext uri="{FF2B5EF4-FFF2-40B4-BE49-F238E27FC236}">
                <a16:creationId xmlns:a16="http://schemas.microsoft.com/office/drawing/2014/main" id="{DBA23D56-B797-2BD9-9355-ACA768AD54E4}"/>
              </a:ext>
            </a:extLst>
          </p:cNvPr>
          <p:cNvSpPr>
            <a:spLocks noGrp="1"/>
          </p:cNvSpPr>
          <p:nvPr>
            <p:ph type="sldNum" sz="quarter" idx="12"/>
          </p:nvPr>
        </p:nvSpPr>
        <p:spPr/>
        <p:txBody>
          <a:bodyPr/>
          <a:lstStyle/>
          <a:p>
            <a:pPr rtl="0"/>
            <a:fld id="{8C2E478F-E849-4A8C-AF1F-CBCC78A7CBFA}" type="slidenum">
              <a:rPr lang="en-GB" noProof="0" smtClean="0"/>
              <a:t>3</a:t>
            </a:fld>
            <a:endParaRPr lang="en-GB" noProof="0"/>
          </a:p>
        </p:txBody>
      </p:sp>
      <p:graphicFrame>
        <p:nvGraphicFramePr>
          <p:cNvPr id="6" name="Diagrama 5">
            <a:extLst>
              <a:ext uri="{FF2B5EF4-FFF2-40B4-BE49-F238E27FC236}">
                <a16:creationId xmlns:a16="http://schemas.microsoft.com/office/drawing/2014/main" id="{83A7F019-74FF-D14C-2BBB-6E0C741DBED4}"/>
              </a:ext>
            </a:extLst>
          </p:cNvPr>
          <p:cNvGraphicFramePr/>
          <p:nvPr>
            <p:extLst>
              <p:ext uri="{D42A27DB-BD31-4B8C-83A1-F6EECF244321}">
                <p14:modId xmlns:p14="http://schemas.microsoft.com/office/powerpoint/2010/main" val="2539062420"/>
              </p:ext>
            </p:extLst>
          </p:nvPr>
        </p:nvGraphicFramePr>
        <p:xfrm>
          <a:off x="444620" y="1353312"/>
          <a:ext cx="7016883" cy="47258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819825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a:extLst>
              <a:ext uri="{FF2B5EF4-FFF2-40B4-BE49-F238E27FC236}">
                <a16:creationId xmlns:a16="http://schemas.microsoft.com/office/drawing/2014/main" id="{7FB3DC97-43A2-42B7-E942-BA2B203B7983}"/>
              </a:ext>
            </a:extLst>
          </p:cNvPr>
          <p:cNvSpPr>
            <a:spLocks noGrp="1"/>
          </p:cNvSpPr>
          <p:nvPr>
            <p:ph type="sldNum" sz="quarter" idx="4"/>
          </p:nvPr>
        </p:nvSpPr>
        <p:spPr/>
        <p:txBody>
          <a:bodyPr/>
          <a:lstStyle/>
          <a:p>
            <a:pPr rtl="0"/>
            <a:fld id="{8C2E478F-E849-4A8C-AF1F-CBCC78A7CBFA}" type="slidenum">
              <a:rPr lang="en-GB" noProof="0" smtClean="0"/>
              <a:t>30</a:t>
            </a:fld>
            <a:endParaRPr lang="en-GB" noProof="0"/>
          </a:p>
        </p:txBody>
      </p:sp>
      <p:sp>
        <p:nvSpPr>
          <p:cNvPr id="11" name="Retângulo 10">
            <a:extLst>
              <a:ext uri="{FF2B5EF4-FFF2-40B4-BE49-F238E27FC236}">
                <a16:creationId xmlns:a16="http://schemas.microsoft.com/office/drawing/2014/main" id="{B5C7F621-51C9-7694-628E-1E8650334403}"/>
              </a:ext>
            </a:extLst>
          </p:cNvPr>
          <p:cNvSpPr/>
          <p:nvPr/>
        </p:nvSpPr>
        <p:spPr>
          <a:xfrm>
            <a:off x="4227961" y="1280514"/>
            <a:ext cx="45719" cy="397031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CaixaDeTexto 6">
            <a:extLst>
              <a:ext uri="{FF2B5EF4-FFF2-40B4-BE49-F238E27FC236}">
                <a16:creationId xmlns:a16="http://schemas.microsoft.com/office/drawing/2014/main" id="{5FC016AF-B796-9D2A-8005-E5C482BFF543}"/>
              </a:ext>
            </a:extLst>
          </p:cNvPr>
          <p:cNvSpPr txBox="1"/>
          <p:nvPr/>
        </p:nvSpPr>
        <p:spPr>
          <a:xfrm>
            <a:off x="221741" y="2265932"/>
            <a:ext cx="3619508" cy="1754326"/>
          </a:xfrm>
          <a:prstGeom prst="rect">
            <a:avLst/>
          </a:prstGeom>
          <a:noFill/>
        </p:spPr>
        <p:txBody>
          <a:bodyPr wrap="square">
            <a:spAutoFit/>
          </a:bodyPr>
          <a:lstStyle/>
          <a:p>
            <a:r>
              <a:rPr lang="pt-BR" sz="3600" dirty="0"/>
              <a:t>APLICAÇÃO DA TÉCNICA DO TESTE FUNCIONAL</a:t>
            </a:r>
            <a:endParaRPr lang="en-GB" sz="3600" dirty="0"/>
          </a:p>
        </p:txBody>
      </p:sp>
      <p:sp>
        <p:nvSpPr>
          <p:cNvPr id="2" name="Google Shape;262;p42">
            <a:extLst>
              <a:ext uri="{FF2B5EF4-FFF2-40B4-BE49-F238E27FC236}">
                <a16:creationId xmlns:a16="http://schemas.microsoft.com/office/drawing/2014/main" id="{FCAD5F19-1788-9BD8-FB38-DC7BE5C3EB4B}"/>
              </a:ext>
            </a:extLst>
          </p:cNvPr>
          <p:cNvSpPr txBox="1">
            <a:spLocks/>
          </p:cNvSpPr>
          <p:nvPr/>
        </p:nvSpPr>
        <p:spPr>
          <a:xfrm>
            <a:off x="4516373" y="1678430"/>
            <a:ext cx="6483860" cy="940086"/>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Aft>
                <a:spcPts val="1600"/>
              </a:spcAft>
              <a:buNone/>
            </a:pPr>
            <a:r>
              <a:rPr lang="pt-BR" sz="2000" dirty="0"/>
              <a:t>Por ser independente da implementação, critérios da técnica funcional podem ser utilizados em todas as fases de teste;</a:t>
            </a:r>
          </a:p>
        </p:txBody>
      </p:sp>
      <p:pic>
        <p:nvPicPr>
          <p:cNvPr id="3" name="Imagem 2">
            <a:extLst>
              <a:ext uri="{FF2B5EF4-FFF2-40B4-BE49-F238E27FC236}">
                <a16:creationId xmlns:a16="http://schemas.microsoft.com/office/drawing/2014/main" id="{6AE0F65A-7AEF-DC9B-D4F6-08E7EA77B7CA}"/>
              </a:ext>
            </a:extLst>
          </p:cNvPr>
          <p:cNvPicPr>
            <a:picLocks noChangeAspect="1"/>
          </p:cNvPicPr>
          <p:nvPr/>
        </p:nvPicPr>
        <p:blipFill>
          <a:blip r:embed="rId2"/>
          <a:stretch>
            <a:fillRect/>
          </a:stretch>
        </p:blipFill>
        <p:spPr>
          <a:xfrm>
            <a:off x="4491563" y="3453481"/>
            <a:ext cx="7057706" cy="1946658"/>
          </a:xfrm>
          <a:prstGeom prst="rect">
            <a:avLst/>
          </a:prstGeom>
        </p:spPr>
      </p:pic>
    </p:spTree>
    <p:extLst>
      <p:ext uri="{BB962C8B-B14F-4D97-AF65-F5344CB8AC3E}">
        <p14:creationId xmlns:p14="http://schemas.microsoft.com/office/powerpoint/2010/main" val="33618400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F3005D68-011E-D987-95C7-567B9096AC83}"/>
              </a:ext>
            </a:extLst>
          </p:cNvPr>
          <p:cNvSpPr>
            <a:spLocks noGrp="1"/>
          </p:cNvSpPr>
          <p:nvPr>
            <p:ph idx="1"/>
          </p:nvPr>
        </p:nvSpPr>
        <p:spPr>
          <a:xfrm>
            <a:off x="530352" y="1586292"/>
            <a:ext cx="5007865" cy="4636392"/>
          </a:xfrm>
        </p:spPr>
        <p:txBody>
          <a:bodyPr/>
          <a:lstStyle/>
          <a:p>
            <a:pPr algn="just">
              <a:buFont typeface="Courier New" panose="02070309020205020404" pitchFamily="49" charset="0"/>
              <a:buChar char="o"/>
            </a:pPr>
            <a:r>
              <a:rPr lang="pt-BR" dirty="0"/>
              <a:t>Dependente de uma boa especificação de requisitos o que, em geral, não é bem feito.</a:t>
            </a:r>
          </a:p>
          <a:p>
            <a:pPr algn="just">
              <a:buFont typeface="Courier New" panose="02070309020205020404" pitchFamily="49" charset="0"/>
              <a:buChar char="o"/>
            </a:pPr>
            <a:r>
              <a:rPr lang="pt-BR" dirty="0"/>
              <a:t>Não é possível garantir que partes essenciais ou críticas do software sejam executadas.</a:t>
            </a:r>
          </a:p>
          <a:p>
            <a:pPr algn="just">
              <a:buFont typeface="Courier New" panose="02070309020205020404" pitchFamily="49" charset="0"/>
              <a:buChar char="o"/>
            </a:pPr>
            <a:r>
              <a:rPr lang="pt-BR" dirty="0"/>
              <a:t>Para encontrar todos os defeitos utilizando a técnica funcional é necessário o teste exaustivo.</a:t>
            </a:r>
          </a:p>
          <a:p>
            <a:pPr lvl="1" algn="just">
              <a:buFont typeface="Courier New" panose="02070309020205020404" pitchFamily="49" charset="0"/>
              <a:buChar char="o"/>
            </a:pPr>
            <a:r>
              <a:rPr lang="pt-BR" dirty="0"/>
              <a:t>Como testar todas as possíveis entradas para um compilador? (Myers, 1979).</a:t>
            </a:r>
          </a:p>
        </p:txBody>
      </p:sp>
      <p:sp>
        <p:nvSpPr>
          <p:cNvPr id="4" name="Espaço Reservado para Número de Slide 3">
            <a:extLst>
              <a:ext uri="{FF2B5EF4-FFF2-40B4-BE49-F238E27FC236}">
                <a16:creationId xmlns:a16="http://schemas.microsoft.com/office/drawing/2014/main" id="{CCD488BB-646F-FB7D-783E-4652E4983499}"/>
              </a:ext>
            </a:extLst>
          </p:cNvPr>
          <p:cNvSpPr>
            <a:spLocks noGrp="1"/>
          </p:cNvSpPr>
          <p:nvPr>
            <p:ph type="sldNum" sz="quarter" idx="4"/>
          </p:nvPr>
        </p:nvSpPr>
        <p:spPr/>
        <p:txBody>
          <a:bodyPr/>
          <a:lstStyle/>
          <a:p>
            <a:pPr rtl="0"/>
            <a:fld id="{8C2E478F-E849-4A8C-AF1F-CBCC78A7CBFA}" type="slidenum">
              <a:rPr lang="en-GB" noProof="0" smtClean="0"/>
              <a:t>31</a:t>
            </a:fld>
            <a:endParaRPr lang="en-GB" noProof="0"/>
          </a:p>
        </p:txBody>
      </p:sp>
      <p:sp>
        <p:nvSpPr>
          <p:cNvPr id="11" name="Espaço Reservado para Conteúdo 2">
            <a:extLst>
              <a:ext uri="{FF2B5EF4-FFF2-40B4-BE49-F238E27FC236}">
                <a16:creationId xmlns:a16="http://schemas.microsoft.com/office/drawing/2014/main" id="{8CB55C64-E1E9-71EE-FA5E-BAC15539A6BE}"/>
              </a:ext>
            </a:extLst>
          </p:cNvPr>
          <p:cNvSpPr txBox="1">
            <a:spLocks/>
          </p:cNvSpPr>
          <p:nvPr/>
        </p:nvSpPr>
        <p:spPr>
          <a:xfrm>
            <a:off x="6395100" y="1586292"/>
            <a:ext cx="5007865" cy="4160904"/>
          </a:xfrm>
          <a:prstGeom prst="rect">
            <a:avLst/>
          </a:prstGeom>
        </p:spPr>
        <p:txBody>
          <a:bodyPr vert="horz" lIns="0" tIns="45720" rIns="0" bIns="45720" rtlCol="0">
            <a:noAutofit/>
          </a:bodyPr>
          <a:lstStyle>
            <a:lvl1pPr marL="228600" indent="-228600" algn="l" defTabSz="914400" rtl="0" eaLnBrk="1" latinLnBrk="0" hangingPunct="1">
              <a:lnSpc>
                <a:spcPct val="150000"/>
              </a:lnSpc>
              <a:spcBef>
                <a:spcPts val="5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Courier New" panose="02070309020205020404" pitchFamily="49" charset="0"/>
              <a:buChar char="o"/>
            </a:pPr>
            <a:r>
              <a:rPr lang="pt-BR" dirty="0"/>
              <a:t>Pode ser utilizado em todas as fases de teste;</a:t>
            </a:r>
          </a:p>
          <a:p>
            <a:pPr algn="just">
              <a:buFont typeface="Courier New" panose="02070309020205020404" pitchFamily="49" charset="0"/>
              <a:buChar char="o"/>
            </a:pPr>
            <a:r>
              <a:rPr lang="pt-BR" dirty="0"/>
              <a:t>Independente do paradigma de programação utilizado;</a:t>
            </a:r>
          </a:p>
          <a:p>
            <a:pPr algn="just">
              <a:buFont typeface="Courier New" panose="02070309020205020404" pitchFamily="49" charset="0"/>
              <a:buChar char="o"/>
            </a:pPr>
            <a:r>
              <a:rPr lang="pt-BR" dirty="0"/>
              <a:t>Eficaz em detectar determinados tipos de erros;</a:t>
            </a:r>
          </a:p>
          <a:p>
            <a:pPr lvl="1" algn="just">
              <a:buFont typeface="Courier New" panose="02070309020205020404" pitchFamily="49" charset="0"/>
              <a:buChar char="o"/>
            </a:pPr>
            <a:r>
              <a:rPr lang="pt-BR" dirty="0"/>
              <a:t>Funcionalidade ausente, por exemplo</a:t>
            </a:r>
          </a:p>
        </p:txBody>
      </p:sp>
      <p:sp>
        <p:nvSpPr>
          <p:cNvPr id="2" name="Retângulo 1">
            <a:extLst>
              <a:ext uri="{FF2B5EF4-FFF2-40B4-BE49-F238E27FC236}">
                <a16:creationId xmlns:a16="http://schemas.microsoft.com/office/drawing/2014/main" id="{06E558B4-3F07-31CF-1ECB-CE573ED3CEF6}"/>
              </a:ext>
            </a:extLst>
          </p:cNvPr>
          <p:cNvSpPr/>
          <p:nvPr/>
        </p:nvSpPr>
        <p:spPr>
          <a:xfrm>
            <a:off x="6031598" y="1001517"/>
            <a:ext cx="45719" cy="397031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aixaDeTexto 5">
            <a:extLst>
              <a:ext uri="{FF2B5EF4-FFF2-40B4-BE49-F238E27FC236}">
                <a16:creationId xmlns:a16="http://schemas.microsoft.com/office/drawing/2014/main" id="{ECF2966D-A433-B921-56FE-1D4E431806A4}"/>
              </a:ext>
            </a:extLst>
          </p:cNvPr>
          <p:cNvSpPr txBox="1"/>
          <p:nvPr/>
        </p:nvSpPr>
        <p:spPr>
          <a:xfrm>
            <a:off x="9192430" y="1001517"/>
            <a:ext cx="2210535" cy="584775"/>
          </a:xfrm>
          <a:prstGeom prst="rect">
            <a:avLst/>
          </a:prstGeom>
          <a:noFill/>
        </p:spPr>
        <p:txBody>
          <a:bodyPr wrap="square">
            <a:spAutoFit/>
          </a:bodyPr>
          <a:lstStyle/>
          <a:p>
            <a:r>
              <a:rPr lang="en-GB" sz="3200" dirty="0"/>
              <a:t>VANTAGENS</a:t>
            </a:r>
          </a:p>
        </p:txBody>
      </p:sp>
      <p:sp>
        <p:nvSpPr>
          <p:cNvPr id="7" name="CaixaDeTexto 6">
            <a:extLst>
              <a:ext uri="{FF2B5EF4-FFF2-40B4-BE49-F238E27FC236}">
                <a16:creationId xmlns:a16="http://schemas.microsoft.com/office/drawing/2014/main" id="{E6A59975-B543-3186-C928-D7F6A415CE5C}"/>
              </a:ext>
            </a:extLst>
          </p:cNvPr>
          <p:cNvSpPr txBox="1"/>
          <p:nvPr/>
        </p:nvSpPr>
        <p:spPr>
          <a:xfrm>
            <a:off x="530352" y="1001517"/>
            <a:ext cx="2999232" cy="584775"/>
          </a:xfrm>
          <a:prstGeom prst="rect">
            <a:avLst/>
          </a:prstGeom>
          <a:noFill/>
        </p:spPr>
        <p:txBody>
          <a:bodyPr wrap="square">
            <a:spAutoFit/>
          </a:bodyPr>
          <a:lstStyle/>
          <a:p>
            <a:r>
              <a:rPr lang="en-GB" sz="3200" dirty="0"/>
              <a:t>DESVANTAGENS</a:t>
            </a:r>
          </a:p>
        </p:txBody>
      </p:sp>
    </p:spTree>
    <p:extLst>
      <p:ext uri="{BB962C8B-B14F-4D97-AF65-F5344CB8AC3E}">
        <p14:creationId xmlns:p14="http://schemas.microsoft.com/office/powerpoint/2010/main" val="33612983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computer code">
            <a:extLst>
              <a:ext uri="{FF2B5EF4-FFF2-40B4-BE49-F238E27FC236}">
                <a16:creationId xmlns:a16="http://schemas.microsoft.com/office/drawing/2014/main" id="{1D5DB266-C804-437C-AED7-3D057820D244}"/>
              </a:ext>
            </a:extLst>
          </p:cNvPr>
          <p:cNvPicPr>
            <a:picLocks noGrp="1" noChangeAspect="1"/>
          </p:cNvPicPr>
          <p:nvPr>
            <p:ph type="pic" sz="quarter" idx="10"/>
          </p:nvPr>
        </p:nvPicPr>
        <p:blipFill rotWithShape="1">
          <a:blip r:embed="rId3">
            <a:alphaModFix amt="35000"/>
            <a:extLst>
              <a:ext uri="{BEBA8EAE-BF5A-486C-A8C5-ECC9F3942E4B}">
                <a14:imgProps xmlns:a14="http://schemas.microsoft.com/office/drawing/2010/main">
                  <a14:imgLayer r:embed="rId4">
                    <a14:imgEffect>
                      <a14:saturation sat="0"/>
                    </a14:imgEffect>
                  </a14:imgLayer>
                </a14:imgProps>
              </a:ext>
            </a:extLst>
          </a:blip>
          <a:srcRect t="7813" b="7813"/>
          <a:stretch/>
        </p:blipFill>
        <p:spPr/>
      </p:pic>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p:txBody>
          <a:bodyPr rtlCol="0"/>
          <a:lstStyle/>
          <a:p>
            <a:pPr rtl="0"/>
            <a:r>
              <a:rPr lang="en-GB" sz="4000" dirty="0"/>
              <a:t>PARTICIONAMENTO DE EQUIVALÊNCIA</a:t>
            </a:r>
          </a:p>
        </p:txBody>
      </p:sp>
    </p:spTree>
    <p:extLst>
      <p:ext uri="{BB962C8B-B14F-4D97-AF65-F5344CB8AC3E}">
        <p14:creationId xmlns:p14="http://schemas.microsoft.com/office/powerpoint/2010/main" val="157511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ço Reservado para Imagem 8" descr="Homem sentado em frente a computador&#10;&#10;Descrição gerada automaticamente">
            <a:extLst>
              <a:ext uri="{FF2B5EF4-FFF2-40B4-BE49-F238E27FC236}">
                <a16:creationId xmlns:a16="http://schemas.microsoft.com/office/drawing/2014/main" id="{5B95B50B-3DC8-6C51-3BF1-A8132B7025A7}"/>
              </a:ext>
            </a:extLst>
          </p:cNvPr>
          <p:cNvPicPr>
            <a:picLocks noGrp="1" noChangeAspect="1"/>
          </p:cNvPicPr>
          <p:nvPr>
            <p:ph type="pic" sz="quarter" idx="13"/>
          </p:nvPr>
        </p:nvPicPr>
        <p:blipFill rotWithShape="1">
          <a:blip r:embed="rId2"/>
          <a:srcRect l="40740"/>
          <a:stretch/>
        </p:blipFill>
        <p:spPr>
          <a:xfrm>
            <a:off x="0" y="0"/>
            <a:ext cx="6096000" cy="6858000"/>
          </a:xfrm>
        </p:spPr>
      </p:pic>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5385816" y="642927"/>
            <a:ext cx="6529323" cy="929841"/>
          </a:xfrm>
        </p:spPr>
        <p:txBody>
          <a:bodyPr/>
          <a:lstStyle/>
          <a:p>
            <a:r>
              <a:rPr lang="pt-BR" sz="3200" dirty="0"/>
              <a:t>Particionamento de Equivalência</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33</a:t>
            </a:fld>
            <a:endParaRPr lang="en-GB" noProof="0"/>
          </a:p>
        </p:txBody>
      </p:sp>
      <p:sp>
        <p:nvSpPr>
          <p:cNvPr id="5" name="Espaço Reservado para Texto 4">
            <a:extLst>
              <a:ext uri="{FF2B5EF4-FFF2-40B4-BE49-F238E27FC236}">
                <a16:creationId xmlns:a16="http://schemas.microsoft.com/office/drawing/2014/main" id="{A4A6524C-FBB3-8E40-361E-D1436F370DFE}"/>
              </a:ext>
            </a:extLst>
          </p:cNvPr>
          <p:cNvSpPr>
            <a:spLocks noGrp="1"/>
          </p:cNvSpPr>
          <p:nvPr>
            <p:ph type="body" sz="quarter" idx="15"/>
          </p:nvPr>
        </p:nvSpPr>
        <p:spPr>
          <a:xfrm>
            <a:off x="5550408" y="2121091"/>
            <a:ext cx="6364731" cy="3798888"/>
          </a:xfrm>
        </p:spPr>
        <p:txBody>
          <a:bodyPr/>
          <a:lstStyle/>
          <a:p>
            <a:pPr marL="285750" indent="-285750" algn="just">
              <a:buFont typeface="Courier New" panose="02070309020205020404" pitchFamily="49" charset="0"/>
              <a:buChar char="o"/>
            </a:pPr>
            <a:r>
              <a:rPr lang="pt-BR" sz="1600" dirty="0"/>
              <a:t>Critério utilizado para reduzir o número de casos de teste procurando garantir uma boa cobertura das funcionalidades do produto em teste;</a:t>
            </a:r>
          </a:p>
          <a:p>
            <a:pPr marL="285750" indent="-285750" algn="just">
              <a:buFont typeface="Courier New" panose="02070309020205020404" pitchFamily="49" charset="0"/>
              <a:buChar char="o"/>
            </a:pPr>
            <a:r>
              <a:rPr lang="pt-BR" sz="1600" dirty="0"/>
              <a:t>Empregado intuitivamente pelos programadores mesmo sem conhecer o critério;</a:t>
            </a:r>
          </a:p>
          <a:p>
            <a:pPr marL="285750" indent="-285750" algn="just">
              <a:buFont typeface="Courier New" panose="02070309020205020404" pitchFamily="49" charset="0"/>
              <a:buChar char="o"/>
            </a:pPr>
            <a:r>
              <a:rPr lang="pt-BR" sz="1600" dirty="0"/>
              <a:t>A ideia é dividir as entradas em conjuntos que satisfaçam as especificações do software/módulo a ser testado;</a:t>
            </a:r>
          </a:p>
        </p:txBody>
      </p:sp>
    </p:spTree>
    <p:extLst>
      <p:ext uri="{BB962C8B-B14F-4D97-AF65-F5344CB8AC3E}">
        <p14:creationId xmlns:p14="http://schemas.microsoft.com/office/powerpoint/2010/main" val="35086156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5385816" y="642927"/>
            <a:ext cx="6529323" cy="929841"/>
          </a:xfrm>
        </p:spPr>
        <p:txBody>
          <a:bodyPr/>
          <a:lstStyle/>
          <a:p>
            <a:r>
              <a:rPr lang="pt-BR" sz="3200" dirty="0"/>
              <a:t>Particionamento de Equivalência</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34</a:t>
            </a:fld>
            <a:endParaRPr lang="en-GB" noProof="0"/>
          </a:p>
        </p:txBody>
      </p:sp>
      <p:sp>
        <p:nvSpPr>
          <p:cNvPr id="5" name="Espaço Reservado para Texto 4">
            <a:extLst>
              <a:ext uri="{FF2B5EF4-FFF2-40B4-BE49-F238E27FC236}">
                <a16:creationId xmlns:a16="http://schemas.microsoft.com/office/drawing/2014/main" id="{A4A6524C-FBB3-8E40-361E-D1436F370DFE}"/>
              </a:ext>
            </a:extLst>
          </p:cNvPr>
          <p:cNvSpPr>
            <a:spLocks noGrp="1"/>
          </p:cNvSpPr>
          <p:nvPr>
            <p:ph type="body" sz="quarter" idx="15"/>
          </p:nvPr>
        </p:nvSpPr>
        <p:spPr>
          <a:xfrm>
            <a:off x="1664716" y="1426146"/>
            <a:ext cx="8128000" cy="4663757"/>
          </a:xfrm>
        </p:spPr>
        <p:txBody>
          <a:bodyPr/>
          <a:lstStyle/>
          <a:p>
            <a:pPr marL="285750" indent="-285750" algn="just">
              <a:buFont typeface="Courier New" panose="02070309020205020404" pitchFamily="49" charset="0"/>
              <a:buChar char="o"/>
            </a:pPr>
            <a:r>
              <a:rPr lang="pt-BR" sz="1600" dirty="0"/>
              <a:t>Como criar casos de teste para esse módulo?</a:t>
            </a:r>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r>
              <a:rPr lang="pt-BR" sz="1600" dirty="0"/>
              <a:t>Dada a especificação do programa, fica claro que não é necessário testar para todos os valores 0, 1, 2, · · · , 14, 15 e 16, por exemplo;</a:t>
            </a:r>
          </a:p>
          <a:p>
            <a:pPr marL="285750" indent="-285750" algn="just">
              <a:buFont typeface="Courier New" panose="02070309020205020404" pitchFamily="49" charset="0"/>
              <a:buChar char="o"/>
            </a:pPr>
            <a:r>
              <a:rPr lang="pt-BR" sz="1600" dirty="0"/>
              <a:t>Apenas um valor desse intervalo precisa ser testado;</a:t>
            </a:r>
          </a:p>
          <a:p>
            <a:pPr algn="just"/>
            <a:endParaRPr lang="pt-BR" sz="1600" dirty="0"/>
          </a:p>
        </p:txBody>
      </p:sp>
      <p:graphicFrame>
        <p:nvGraphicFramePr>
          <p:cNvPr id="7" name="Tabela 6">
            <a:extLst>
              <a:ext uri="{FF2B5EF4-FFF2-40B4-BE49-F238E27FC236}">
                <a16:creationId xmlns:a16="http://schemas.microsoft.com/office/drawing/2014/main" id="{6F43F0EB-1123-A56B-95AE-2F1241E046D1}"/>
              </a:ext>
            </a:extLst>
          </p:cNvPr>
          <p:cNvGraphicFramePr>
            <a:graphicFrameLocks noGrp="1"/>
          </p:cNvGraphicFramePr>
          <p:nvPr/>
        </p:nvGraphicFramePr>
        <p:xfrm>
          <a:off x="1664716" y="2063380"/>
          <a:ext cx="8128000" cy="1854200"/>
        </p:xfrm>
        <a:graphic>
          <a:graphicData uri="http://schemas.openxmlformats.org/drawingml/2006/table">
            <a:tbl>
              <a:tblPr firstRow="1" bandRow="1">
                <a:tableStyleId>{5C22544A-7EE6-4342-B048-85BDC9FD1C3A}</a:tableStyleId>
              </a:tblPr>
              <a:tblGrid>
                <a:gridCol w="2600960">
                  <a:extLst>
                    <a:ext uri="{9D8B030D-6E8A-4147-A177-3AD203B41FA5}">
                      <a16:colId xmlns:a16="http://schemas.microsoft.com/office/drawing/2014/main" val="1705194120"/>
                    </a:ext>
                  </a:extLst>
                </a:gridCol>
                <a:gridCol w="5527040">
                  <a:extLst>
                    <a:ext uri="{9D8B030D-6E8A-4147-A177-3AD203B41FA5}">
                      <a16:colId xmlns:a16="http://schemas.microsoft.com/office/drawing/2014/main" val="69423983"/>
                    </a:ext>
                  </a:extLst>
                </a:gridCol>
              </a:tblGrid>
              <a:tr h="370840">
                <a:tc>
                  <a:txBody>
                    <a:bodyPr/>
                    <a:lstStyle/>
                    <a:p>
                      <a:pPr algn="ctr"/>
                      <a:r>
                        <a:rPr lang="en-US" dirty="0"/>
                        <a:t>FAIXA ETÁRIA</a:t>
                      </a:r>
                      <a:endParaRPr lang="en-GB" dirty="0"/>
                    </a:p>
                  </a:txBody>
                  <a:tcPr/>
                </a:tc>
                <a:tc>
                  <a:txBody>
                    <a:bodyPr/>
                    <a:lstStyle/>
                    <a:p>
                      <a:pPr algn="ctr"/>
                      <a:r>
                        <a:rPr lang="en-US" dirty="0"/>
                        <a:t>SITUAÇÃO</a:t>
                      </a:r>
                      <a:endParaRPr lang="en-GB" dirty="0"/>
                    </a:p>
                  </a:txBody>
                  <a:tcPr/>
                </a:tc>
                <a:extLst>
                  <a:ext uri="{0D108BD9-81ED-4DB2-BD59-A6C34878D82A}">
                    <a16:rowId xmlns:a16="http://schemas.microsoft.com/office/drawing/2014/main" val="3282595654"/>
                  </a:ext>
                </a:extLst>
              </a:tr>
              <a:tr h="370840">
                <a:tc>
                  <a:txBody>
                    <a:bodyPr/>
                    <a:lstStyle/>
                    <a:p>
                      <a:pPr algn="ctr"/>
                      <a:r>
                        <a:rPr lang="en-US" dirty="0"/>
                        <a:t>0-15</a:t>
                      </a:r>
                      <a:endParaRPr lang="en-GB" dirty="0"/>
                    </a:p>
                  </a:txBody>
                  <a:tcPr/>
                </a:tc>
                <a:tc>
                  <a:txBody>
                    <a:bodyPr/>
                    <a:lstStyle/>
                    <a:p>
                      <a:pPr algn="ctr"/>
                      <a:r>
                        <a:rPr lang="en-US" dirty="0"/>
                        <a:t>NÃO EMPREGAR</a:t>
                      </a:r>
                      <a:endParaRPr lang="en-GB" dirty="0"/>
                    </a:p>
                  </a:txBody>
                  <a:tcPr/>
                </a:tc>
                <a:extLst>
                  <a:ext uri="{0D108BD9-81ED-4DB2-BD59-A6C34878D82A}">
                    <a16:rowId xmlns:a16="http://schemas.microsoft.com/office/drawing/2014/main" val="2071627572"/>
                  </a:ext>
                </a:extLst>
              </a:tr>
              <a:tr h="370840">
                <a:tc>
                  <a:txBody>
                    <a:bodyPr/>
                    <a:lstStyle/>
                    <a:p>
                      <a:pPr algn="ctr"/>
                      <a:r>
                        <a:rPr lang="en-US" dirty="0"/>
                        <a:t>16-17</a:t>
                      </a:r>
                      <a:endParaRPr lang="en-GB" dirty="0"/>
                    </a:p>
                  </a:txBody>
                  <a:tcPr/>
                </a:tc>
                <a:tc>
                  <a:txBody>
                    <a:bodyPr/>
                    <a:lstStyle/>
                    <a:p>
                      <a:pPr algn="ctr"/>
                      <a:r>
                        <a:rPr lang="en-US" dirty="0"/>
                        <a:t>PODE SER EMPREGADO EM TEMPO PARCIAL</a:t>
                      </a:r>
                      <a:endParaRPr lang="en-GB" dirty="0"/>
                    </a:p>
                  </a:txBody>
                  <a:tcPr/>
                </a:tc>
                <a:extLst>
                  <a:ext uri="{0D108BD9-81ED-4DB2-BD59-A6C34878D82A}">
                    <a16:rowId xmlns:a16="http://schemas.microsoft.com/office/drawing/2014/main" val="3128842484"/>
                  </a:ext>
                </a:extLst>
              </a:tr>
              <a:tr h="370840">
                <a:tc>
                  <a:txBody>
                    <a:bodyPr/>
                    <a:lstStyle/>
                    <a:p>
                      <a:pPr algn="ctr"/>
                      <a:r>
                        <a:rPr lang="en-US" dirty="0"/>
                        <a:t>18-64</a:t>
                      </a:r>
                      <a:endParaRPr lang="en-GB" dirty="0"/>
                    </a:p>
                  </a:txBody>
                  <a:tcPr/>
                </a:tc>
                <a:tc>
                  <a:txBody>
                    <a:bodyPr/>
                    <a:lstStyle/>
                    <a:p>
                      <a:pPr algn="ctr"/>
                      <a:r>
                        <a:rPr lang="en-US" dirty="0"/>
                        <a:t>PODE SER EMPREGADO EM TEMPO INTEGRAL</a:t>
                      </a:r>
                      <a:endParaRPr lang="en-GB" dirty="0"/>
                    </a:p>
                  </a:txBody>
                  <a:tcPr/>
                </a:tc>
                <a:extLst>
                  <a:ext uri="{0D108BD9-81ED-4DB2-BD59-A6C34878D82A}">
                    <a16:rowId xmlns:a16="http://schemas.microsoft.com/office/drawing/2014/main" val="77373233"/>
                  </a:ext>
                </a:extLst>
              </a:tr>
              <a:tr h="370840">
                <a:tc>
                  <a:txBody>
                    <a:bodyPr/>
                    <a:lstStyle/>
                    <a:p>
                      <a:pPr algn="ctr"/>
                      <a:r>
                        <a:rPr lang="en-US" dirty="0"/>
                        <a:t>65-99</a:t>
                      </a:r>
                      <a:endParaRPr lang="en-GB" dirty="0"/>
                    </a:p>
                  </a:txBody>
                  <a:tcPr/>
                </a:tc>
                <a:tc>
                  <a:txBody>
                    <a:bodyPr/>
                    <a:lstStyle/>
                    <a:p>
                      <a:pPr algn="ctr"/>
                      <a:r>
                        <a:rPr lang="en-US" dirty="0"/>
                        <a:t>NÃO EMPREGAR</a:t>
                      </a:r>
                      <a:endParaRPr lang="en-GB" dirty="0"/>
                    </a:p>
                  </a:txBody>
                  <a:tcPr/>
                </a:tc>
                <a:extLst>
                  <a:ext uri="{0D108BD9-81ED-4DB2-BD59-A6C34878D82A}">
                    <a16:rowId xmlns:a16="http://schemas.microsoft.com/office/drawing/2014/main" val="247619431"/>
                  </a:ext>
                </a:extLst>
              </a:tr>
            </a:tbl>
          </a:graphicData>
        </a:graphic>
      </p:graphicFrame>
    </p:spTree>
    <p:extLst>
      <p:ext uri="{BB962C8B-B14F-4D97-AF65-F5344CB8AC3E}">
        <p14:creationId xmlns:p14="http://schemas.microsoft.com/office/powerpoint/2010/main" val="130408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5385816" y="642927"/>
            <a:ext cx="6529323" cy="929841"/>
          </a:xfrm>
        </p:spPr>
        <p:txBody>
          <a:bodyPr/>
          <a:lstStyle/>
          <a:p>
            <a:r>
              <a:rPr lang="pt-BR" sz="3200" dirty="0"/>
              <a:t>Particionamento de Equivalência</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35</a:t>
            </a:fld>
            <a:endParaRPr lang="en-GB" noProof="0"/>
          </a:p>
        </p:txBody>
      </p:sp>
      <p:sp>
        <p:nvSpPr>
          <p:cNvPr id="5" name="Espaço Reservado para Texto 4">
            <a:extLst>
              <a:ext uri="{FF2B5EF4-FFF2-40B4-BE49-F238E27FC236}">
                <a16:creationId xmlns:a16="http://schemas.microsoft.com/office/drawing/2014/main" id="{A4A6524C-FBB3-8E40-361E-D1436F370DFE}"/>
              </a:ext>
            </a:extLst>
          </p:cNvPr>
          <p:cNvSpPr>
            <a:spLocks noGrp="1"/>
          </p:cNvSpPr>
          <p:nvPr>
            <p:ph type="body" sz="quarter" idx="15"/>
          </p:nvPr>
        </p:nvSpPr>
        <p:spPr>
          <a:xfrm>
            <a:off x="1243584" y="1709611"/>
            <a:ext cx="9546336" cy="3913950"/>
          </a:xfrm>
        </p:spPr>
        <p:txBody>
          <a:bodyPr/>
          <a:lstStyle/>
          <a:p>
            <a:pPr marL="285750" indent="-285750" algn="just">
              <a:buFont typeface="Courier New" panose="02070309020205020404" pitchFamily="49" charset="0"/>
              <a:buChar char="o"/>
            </a:pPr>
            <a:r>
              <a:rPr lang="pt-BR" sz="1600" dirty="0"/>
              <a:t>Qualquer valor dentro do intervalo tem a mesma importância, ou seja, qualquer valor escolhido é adequado;</a:t>
            </a:r>
          </a:p>
          <a:p>
            <a:pPr marL="285750" indent="-285750" algn="just">
              <a:buFont typeface="Courier New" panose="02070309020205020404" pitchFamily="49" charset="0"/>
              <a:buChar char="o"/>
            </a:pPr>
            <a:r>
              <a:rPr lang="pt-BR" sz="1600" dirty="0"/>
              <a:t>O mesmo se aplica para os demais intervalos de dados;</a:t>
            </a:r>
          </a:p>
          <a:p>
            <a:pPr marL="285750" indent="-285750" algn="just">
              <a:buFont typeface="Courier New" panose="02070309020205020404" pitchFamily="49" charset="0"/>
              <a:buChar char="o"/>
            </a:pPr>
            <a:r>
              <a:rPr lang="pt-BR" sz="1600" dirty="0"/>
              <a:t>Tais intervalos determinam o que é chamado de classe de equivalência</a:t>
            </a:r>
          </a:p>
          <a:p>
            <a:pPr marL="285750" indent="-285750" algn="just">
              <a:buFont typeface="Courier New" panose="02070309020205020404" pitchFamily="49" charset="0"/>
              <a:buChar char="o"/>
            </a:pPr>
            <a:r>
              <a:rPr lang="pt-BR" sz="1600" dirty="0"/>
              <a:t>Qualquer valor no intervalo de uma classe é considerado equivalente em termos de teste. Assim sendo:</a:t>
            </a:r>
          </a:p>
          <a:p>
            <a:pPr marL="971550" lvl="1" indent="-285750" algn="just">
              <a:buFont typeface="Courier New" panose="02070309020205020404" pitchFamily="49" charset="0"/>
              <a:buChar char="o"/>
            </a:pPr>
            <a:r>
              <a:rPr lang="pt-BR" sz="1600" dirty="0"/>
              <a:t>Se um caso de teste de uma classe de equivalência revela um erro, qualquer caso de teste da mesma classe também revelaria e vice-versa</a:t>
            </a:r>
            <a:r>
              <a:rPr lang="pt-BR" sz="1800" dirty="0"/>
              <a:t>.</a:t>
            </a:r>
          </a:p>
          <a:p>
            <a:pPr algn="just"/>
            <a:endParaRPr lang="pt-BR" sz="1600" dirty="0"/>
          </a:p>
        </p:txBody>
      </p:sp>
    </p:spTree>
    <p:extLst>
      <p:ext uri="{BB962C8B-B14F-4D97-AF65-F5344CB8AC3E}">
        <p14:creationId xmlns:p14="http://schemas.microsoft.com/office/powerpoint/2010/main" val="38449852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5385816" y="642927"/>
            <a:ext cx="6529323" cy="929841"/>
          </a:xfrm>
        </p:spPr>
        <p:txBody>
          <a:bodyPr/>
          <a:lstStyle/>
          <a:p>
            <a:r>
              <a:rPr lang="pt-BR" sz="3200" dirty="0"/>
              <a:t>Particionamento de Equivalência</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36</a:t>
            </a:fld>
            <a:endParaRPr lang="en-GB" noProof="0"/>
          </a:p>
        </p:txBody>
      </p:sp>
      <p:sp>
        <p:nvSpPr>
          <p:cNvPr id="5" name="Espaço Reservado para Texto 4">
            <a:extLst>
              <a:ext uri="{FF2B5EF4-FFF2-40B4-BE49-F238E27FC236}">
                <a16:creationId xmlns:a16="http://schemas.microsoft.com/office/drawing/2014/main" id="{A4A6524C-FBB3-8E40-361E-D1436F370DFE}"/>
              </a:ext>
            </a:extLst>
          </p:cNvPr>
          <p:cNvSpPr>
            <a:spLocks noGrp="1"/>
          </p:cNvSpPr>
          <p:nvPr>
            <p:ph type="body" sz="quarter" idx="15"/>
          </p:nvPr>
        </p:nvSpPr>
        <p:spPr>
          <a:xfrm>
            <a:off x="1664716" y="1426146"/>
            <a:ext cx="8128000" cy="4663757"/>
          </a:xfrm>
        </p:spPr>
        <p:txBody>
          <a:bodyPr/>
          <a:lstStyle/>
          <a:p>
            <a:pPr algn="just"/>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algn="just"/>
            <a:endParaRPr lang="pt-BR" sz="1600" dirty="0"/>
          </a:p>
          <a:p>
            <a:pPr marL="285750" indent="-285750" algn="just">
              <a:buFont typeface="Courier New" panose="02070309020205020404" pitchFamily="49" charset="0"/>
              <a:buChar char="o"/>
            </a:pPr>
            <a:r>
              <a:rPr lang="pt-BR" sz="1600" dirty="0"/>
              <a:t>Observe que com esse critério de teste o número de casos de teste é reduzido de 100 para 4 (um para cada classe de equivalência).</a:t>
            </a:r>
          </a:p>
          <a:p>
            <a:pPr algn="just"/>
            <a:endParaRPr lang="pt-BR" sz="1600" dirty="0"/>
          </a:p>
        </p:txBody>
      </p:sp>
      <p:graphicFrame>
        <p:nvGraphicFramePr>
          <p:cNvPr id="7" name="Tabela 6">
            <a:extLst>
              <a:ext uri="{FF2B5EF4-FFF2-40B4-BE49-F238E27FC236}">
                <a16:creationId xmlns:a16="http://schemas.microsoft.com/office/drawing/2014/main" id="{6F43F0EB-1123-A56B-95AE-2F1241E046D1}"/>
              </a:ext>
            </a:extLst>
          </p:cNvPr>
          <p:cNvGraphicFramePr>
            <a:graphicFrameLocks noGrp="1"/>
          </p:cNvGraphicFramePr>
          <p:nvPr/>
        </p:nvGraphicFramePr>
        <p:xfrm>
          <a:off x="1664716" y="2063380"/>
          <a:ext cx="8128000" cy="1854200"/>
        </p:xfrm>
        <a:graphic>
          <a:graphicData uri="http://schemas.openxmlformats.org/drawingml/2006/table">
            <a:tbl>
              <a:tblPr firstRow="1" bandRow="1">
                <a:tableStyleId>{5C22544A-7EE6-4342-B048-85BDC9FD1C3A}</a:tableStyleId>
              </a:tblPr>
              <a:tblGrid>
                <a:gridCol w="2600960">
                  <a:extLst>
                    <a:ext uri="{9D8B030D-6E8A-4147-A177-3AD203B41FA5}">
                      <a16:colId xmlns:a16="http://schemas.microsoft.com/office/drawing/2014/main" val="1705194120"/>
                    </a:ext>
                  </a:extLst>
                </a:gridCol>
                <a:gridCol w="5527040">
                  <a:extLst>
                    <a:ext uri="{9D8B030D-6E8A-4147-A177-3AD203B41FA5}">
                      <a16:colId xmlns:a16="http://schemas.microsoft.com/office/drawing/2014/main" val="69423983"/>
                    </a:ext>
                  </a:extLst>
                </a:gridCol>
              </a:tblGrid>
              <a:tr h="370840">
                <a:tc>
                  <a:txBody>
                    <a:bodyPr/>
                    <a:lstStyle/>
                    <a:p>
                      <a:pPr algn="ctr"/>
                      <a:r>
                        <a:rPr lang="en-US" dirty="0"/>
                        <a:t>FAIXA ETÁRIA</a:t>
                      </a:r>
                      <a:endParaRPr lang="en-GB" dirty="0"/>
                    </a:p>
                  </a:txBody>
                  <a:tcPr/>
                </a:tc>
                <a:tc>
                  <a:txBody>
                    <a:bodyPr/>
                    <a:lstStyle/>
                    <a:p>
                      <a:pPr algn="ctr"/>
                      <a:r>
                        <a:rPr lang="en-US" dirty="0"/>
                        <a:t>SITUAÇÃO</a:t>
                      </a:r>
                      <a:endParaRPr lang="en-GB" dirty="0"/>
                    </a:p>
                  </a:txBody>
                  <a:tcPr/>
                </a:tc>
                <a:extLst>
                  <a:ext uri="{0D108BD9-81ED-4DB2-BD59-A6C34878D82A}">
                    <a16:rowId xmlns:a16="http://schemas.microsoft.com/office/drawing/2014/main" val="3282595654"/>
                  </a:ext>
                </a:extLst>
              </a:tr>
              <a:tr h="370840">
                <a:tc>
                  <a:txBody>
                    <a:bodyPr/>
                    <a:lstStyle/>
                    <a:p>
                      <a:pPr algn="ctr"/>
                      <a:r>
                        <a:rPr lang="en-US" dirty="0"/>
                        <a:t>0-15</a:t>
                      </a:r>
                      <a:endParaRPr lang="en-GB" dirty="0"/>
                    </a:p>
                  </a:txBody>
                  <a:tcPr/>
                </a:tc>
                <a:tc>
                  <a:txBody>
                    <a:bodyPr/>
                    <a:lstStyle/>
                    <a:p>
                      <a:pPr algn="ctr"/>
                      <a:r>
                        <a:rPr lang="en-US" dirty="0"/>
                        <a:t>NÃO EMPREGAR</a:t>
                      </a:r>
                      <a:endParaRPr lang="en-GB" dirty="0"/>
                    </a:p>
                  </a:txBody>
                  <a:tcPr/>
                </a:tc>
                <a:extLst>
                  <a:ext uri="{0D108BD9-81ED-4DB2-BD59-A6C34878D82A}">
                    <a16:rowId xmlns:a16="http://schemas.microsoft.com/office/drawing/2014/main" val="2071627572"/>
                  </a:ext>
                </a:extLst>
              </a:tr>
              <a:tr h="370840">
                <a:tc>
                  <a:txBody>
                    <a:bodyPr/>
                    <a:lstStyle/>
                    <a:p>
                      <a:pPr algn="ctr"/>
                      <a:r>
                        <a:rPr lang="en-US" dirty="0"/>
                        <a:t>16-17</a:t>
                      </a:r>
                      <a:endParaRPr lang="en-GB" dirty="0"/>
                    </a:p>
                  </a:txBody>
                  <a:tcPr/>
                </a:tc>
                <a:tc>
                  <a:txBody>
                    <a:bodyPr/>
                    <a:lstStyle/>
                    <a:p>
                      <a:pPr algn="ctr"/>
                      <a:r>
                        <a:rPr lang="en-US" dirty="0"/>
                        <a:t>PODE SER EMPREGADO EM TEMPO PARCIAL</a:t>
                      </a:r>
                      <a:endParaRPr lang="en-GB" dirty="0"/>
                    </a:p>
                  </a:txBody>
                  <a:tcPr/>
                </a:tc>
                <a:extLst>
                  <a:ext uri="{0D108BD9-81ED-4DB2-BD59-A6C34878D82A}">
                    <a16:rowId xmlns:a16="http://schemas.microsoft.com/office/drawing/2014/main" val="3128842484"/>
                  </a:ext>
                </a:extLst>
              </a:tr>
              <a:tr h="370840">
                <a:tc>
                  <a:txBody>
                    <a:bodyPr/>
                    <a:lstStyle/>
                    <a:p>
                      <a:pPr algn="ctr"/>
                      <a:r>
                        <a:rPr lang="en-US" dirty="0"/>
                        <a:t>18-64</a:t>
                      </a:r>
                      <a:endParaRPr lang="en-GB" dirty="0"/>
                    </a:p>
                  </a:txBody>
                  <a:tcPr/>
                </a:tc>
                <a:tc>
                  <a:txBody>
                    <a:bodyPr/>
                    <a:lstStyle/>
                    <a:p>
                      <a:pPr algn="ctr"/>
                      <a:r>
                        <a:rPr lang="en-US" dirty="0"/>
                        <a:t>PODE SER EMPREGADO EM TEMPO INTEGRAL</a:t>
                      </a:r>
                      <a:endParaRPr lang="en-GB" dirty="0"/>
                    </a:p>
                  </a:txBody>
                  <a:tcPr/>
                </a:tc>
                <a:extLst>
                  <a:ext uri="{0D108BD9-81ED-4DB2-BD59-A6C34878D82A}">
                    <a16:rowId xmlns:a16="http://schemas.microsoft.com/office/drawing/2014/main" val="77373233"/>
                  </a:ext>
                </a:extLst>
              </a:tr>
              <a:tr h="370840">
                <a:tc>
                  <a:txBody>
                    <a:bodyPr/>
                    <a:lstStyle/>
                    <a:p>
                      <a:pPr algn="ctr"/>
                      <a:r>
                        <a:rPr lang="en-US" dirty="0"/>
                        <a:t>65-99</a:t>
                      </a:r>
                      <a:endParaRPr lang="en-GB" dirty="0"/>
                    </a:p>
                  </a:txBody>
                  <a:tcPr/>
                </a:tc>
                <a:tc>
                  <a:txBody>
                    <a:bodyPr/>
                    <a:lstStyle/>
                    <a:p>
                      <a:pPr algn="ctr"/>
                      <a:r>
                        <a:rPr lang="en-US" dirty="0"/>
                        <a:t>NÃO EMPREGAR</a:t>
                      </a:r>
                      <a:endParaRPr lang="en-GB" dirty="0"/>
                    </a:p>
                  </a:txBody>
                  <a:tcPr/>
                </a:tc>
                <a:extLst>
                  <a:ext uri="{0D108BD9-81ED-4DB2-BD59-A6C34878D82A}">
                    <a16:rowId xmlns:a16="http://schemas.microsoft.com/office/drawing/2014/main" val="247619431"/>
                  </a:ext>
                </a:extLst>
              </a:tr>
            </a:tbl>
          </a:graphicData>
        </a:graphic>
      </p:graphicFrame>
    </p:spTree>
    <p:extLst>
      <p:ext uri="{BB962C8B-B14F-4D97-AF65-F5344CB8AC3E}">
        <p14:creationId xmlns:p14="http://schemas.microsoft.com/office/powerpoint/2010/main" val="20287225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D9407E-FFEF-CE60-46F9-150A0286F92F}"/>
              </a:ext>
            </a:extLst>
          </p:cNvPr>
          <p:cNvSpPr>
            <a:spLocks noGrp="1"/>
          </p:cNvSpPr>
          <p:nvPr>
            <p:ph type="title"/>
          </p:nvPr>
        </p:nvSpPr>
        <p:spPr>
          <a:xfrm>
            <a:off x="39625" y="5498115"/>
            <a:ext cx="8563158" cy="1159200"/>
          </a:xfrm>
        </p:spPr>
        <p:txBody>
          <a:bodyPr vert="horz" lIns="91440" tIns="45720" rIns="91440" bIns="45720" rtlCol="0" anchor="ctr">
            <a:normAutofit/>
          </a:bodyPr>
          <a:lstStyle/>
          <a:p>
            <a:pPr algn="l">
              <a:lnSpc>
                <a:spcPct val="90000"/>
              </a:lnSpc>
            </a:pPr>
            <a:r>
              <a:rPr lang="pt-BR" sz="4000" kern="1200" dirty="0">
                <a:solidFill>
                  <a:srgbClr val="FFFFFF"/>
                </a:solidFill>
                <a:latin typeface="+mj-lt"/>
                <a:ea typeface="+mj-ea"/>
                <a:cs typeface="+mj-cs"/>
              </a:rPr>
              <a:t>Classes de Equivalência</a:t>
            </a:r>
            <a:br>
              <a:rPr lang="pt-BR" sz="4000" kern="1200" dirty="0">
                <a:solidFill>
                  <a:srgbClr val="FFFFFF"/>
                </a:solidFill>
                <a:latin typeface="+mj-lt"/>
                <a:ea typeface="+mj-ea"/>
                <a:cs typeface="+mj-cs"/>
              </a:rPr>
            </a:br>
            <a:r>
              <a:rPr lang="pt-BR" sz="2200" kern="1200" dirty="0">
                <a:solidFill>
                  <a:srgbClr val="FFFFFF"/>
                </a:solidFill>
                <a:latin typeface="+mj-lt"/>
                <a:ea typeface="+mj-ea"/>
                <a:cs typeface="+mj-cs"/>
              </a:rPr>
              <a:t>Passos para aplicação</a:t>
            </a:r>
            <a:endParaRPr lang="en-US" sz="2200" kern="1200" dirty="0">
              <a:solidFill>
                <a:srgbClr val="FFFFFF"/>
              </a:solidFill>
              <a:latin typeface="+mj-lt"/>
              <a:ea typeface="+mj-ea"/>
              <a:cs typeface="+mj-cs"/>
            </a:endParaRPr>
          </a:p>
        </p:txBody>
      </p:sp>
      <p:sp>
        <p:nvSpPr>
          <p:cNvPr id="3" name="Espaço Reservado para Número de Slide 2">
            <a:extLst>
              <a:ext uri="{FF2B5EF4-FFF2-40B4-BE49-F238E27FC236}">
                <a16:creationId xmlns:a16="http://schemas.microsoft.com/office/drawing/2014/main" id="{B095370B-2ABB-19EB-4402-6CF9A6194E2E}"/>
              </a:ext>
            </a:extLst>
          </p:cNvPr>
          <p:cNvSpPr>
            <a:spLocks noGrp="1"/>
          </p:cNvSpPr>
          <p:nvPr>
            <p:ph type="sldNum" sz="quarter" idx="11"/>
          </p:nvPr>
        </p:nvSpPr>
        <p:spPr>
          <a:xfrm>
            <a:off x="11704319" y="6455664"/>
            <a:ext cx="448056" cy="365125"/>
          </a:xfrm>
        </p:spPr>
        <p:txBody>
          <a:bodyPr vert="horz" lIns="91440" tIns="45720" rIns="91440" bIns="45720" rtlCol="0" anchor="ctr">
            <a:normAutofit/>
          </a:bodyPr>
          <a:lstStyle/>
          <a:p>
            <a:pPr>
              <a:spcAft>
                <a:spcPts val="600"/>
              </a:spcAft>
            </a:pPr>
            <a:fld id="{8C2E478F-E849-4A8C-AF1F-CBCC78A7CBFA}" type="slidenum">
              <a:rPr lang="en-US" sz="1100" noProof="0">
                <a:solidFill>
                  <a:srgbClr val="FFFFFF"/>
                </a:solidFill>
              </a:rPr>
              <a:pPr>
                <a:spcAft>
                  <a:spcPts val="600"/>
                </a:spcAft>
              </a:pPr>
              <a:t>37</a:t>
            </a:fld>
            <a:endParaRPr lang="en-US" sz="1100" noProof="0">
              <a:solidFill>
                <a:srgbClr val="FFFFFF"/>
              </a:solidFill>
            </a:endParaRPr>
          </a:p>
        </p:txBody>
      </p:sp>
      <p:sp>
        <p:nvSpPr>
          <p:cNvPr id="6" name="CaixaDeTexto 5">
            <a:extLst>
              <a:ext uri="{FF2B5EF4-FFF2-40B4-BE49-F238E27FC236}">
                <a16:creationId xmlns:a16="http://schemas.microsoft.com/office/drawing/2014/main" id="{F65C426A-B718-DF5D-5D1C-6A155DD6BB92}"/>
              </a:ext>
            </a:extLst>
          </p:cNvPr>
          <p:cNvSpPr txBox="1"/>
          <p:nvPr/>
        </p:nvSpPr>
        <p:spPr>
          <a:xfrm>
            <a:off x="1200814" y="1162242"/>
            <a:ext cx="9323930" cy="2957861"/>
          </a:xfrm>
          <a:prstGeom prst="rect">
            <a:avLst/>
          </a:prstGeom>
          <a:noFill/>
        </p:spPr>
        <p:txBody>
          <a:bodyPr wrap="square">
            <a:spAutoFit/>
          </a:bodyPr>
          <a:lstStyle/>
          <a:p>
            <a:pPr marL="342900" indent="-342900">
              <a:lnSpc>
                <a:spcPct val="150000"/>
              </a:lnSpc>
              <a:buFont typeface="+mj-lt"/>
              <a:buAutoNum type="arabicPeriod"/>
            </a:pPr>
            <a:r>
              <a:rPr lang="pt-BR" dirty="0"/>
              <a:t>Identificar as classes de equivalência (requisitos de teste do critério).</a:t>
            </a:r>
          </a:p>
          <a:p>
            <a:pPr marL="342900" indent="-342900">
              <a:lnSpc>
                <a:spcPct val="150000"/>
              </a:lnSpc>
              <a:buFont typeface="+mj-lt"/>
              <a:buAutoNum type="arabicPeriod"/>
            </a:pPr>
            <a:r>
              <a:rPr lang="pt-BR" dirty="0"/>
              <a:t>Criar um caso de teste para cada classe de equivalência válidas </a:t>
            </a:r>
          </a:p>
          <a:p>
            <a:pPr marL="342900" indent="-342900">
              <a:lnSpc>
                <a:spcPct val="150000"/>
              </a:lnSpc>
              <a:buFont typeface="+mj-lt"/>
              <a:buAutoNum type="arabicPeriod"/>
            </a:pPr>
            <a:r>
              <a:rPr lang="pt-BR" dirty="0"/>
              <a:t>(usando entradas válidas);</a:t>
            </a:r>
          </a:p>
          <a:p>
            <a:pPr marL="342900" indent="-342900">
              <a:lnSpc>
                <a:spcPct val="150000"/>
              </a:lnSpc>
              <a:buFont typeface="+mj-lt"/>
              <a:buAutoNum type="arabicPeriod"/>
            </a:pPr>
            <a:r>
              <a:rPr lang="pt-BR" dirty="0"/>
              <a:t>Criar um caso de teste para cada classe de equivalência inválida (entradas inválidas são grandes fontes de defeitos);</a:t>
            </a:r>
          </a:p>
          <a:p>
            <a:pPr marL="342900" indent="-342900">
              <a:lnSpc>
                <a:spcPct val="150000"/>
              </a:lnSpc>
              <a:buFont typeface="+mj-lt"/>
              <a:buAutoNum type="arabicPeriod"/>
            </a:pPr>
            <a:r>
              <a:rPr lang="pt-BR" dirty="0"/>
              <a:t>Casos de teste adicionais podem ser criados caso haja tempo e recursos suficientes.</a:t>
            </a:r>
          </a:p>
          <a:p>
            <a:pPr marL="342900" indent="-342900">
              <a:lnSpc>
                <a:spcPct val="150000"/>
              </a:lnSpc>
              <a:buFont typeface="+mj-lt"/>
              <a:buAutoNum type="arabicPeriod"/>
            </a:pPr>
            <a:r>
              <a:rPr lang="pt-BR" dirty="0"/>
              <a:t>Com base em sua experiência, o(a) testador(a) pode criar casos de teste adicionais</a:t>
            </a:r>
          </a:p>
        </p:txBody>
      </p:sp>
    </p:spTree>
    <p:extLst>
      <p:ext uri="{BB962C8B-B14F-4D97-AF65-F5344CB8AC3E}">
        <p14:creationId xmlns:p14="http://schemas.microsoft.com/office/powerpoint/2010/main" val="42174123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97CA7C4-F84C-7B88-4A25-6F88B2FDC42B}"/>
              </a:ext>
            </a:extLst>
          </p:cNvPr>
          <p:cNvSpPr>
            <a:spLocks noGrp="1"/>
          </p:cNvSpPr>
          <p:nvPr>
            <p:ph idx="1"/>
          </p:nvPr>
        </p:nvSpPr>
        <p:spPr>
          <a:xfrm>
            <a:off x="5438278" y="1556449"/>
            <a:ext cx="5922265" cy="1360487"/>
          </a:xfrm>
        </p:spPr>
        <p:txBody>
          <a:bodyPr/>
          <a:lstStyle/>
          <a:p>
            <a:pPr marL="342900" indent="-342900" algn="just">
              <a:buFont typeface="+mj-lt"/>
              <a:buAutoNum type="arabicPeriod"/>
            </a:pPr>
            <a:r>
              <a:rPr lang="pt-BR" b="1" dirty="0"/>
              <a:t>Validação de Idade: </a:t>
            </a:r>
            <a:r>
              <a:rPr lang="pt-BR" dirty="0"/>
              <a:t>Uma aplicação exige que o usuário tenha entre 18 e 65 anos para se registrar.</a:t>
            </a:r>
          </a:p>
          <a:p>
            <a:pPr marL="342900" indent="-342900" algn="just">
              <a:buFont typeface="+mj-lt"/>
              <a:buAutoNum type="arabicPeriod"/>
            </a:pPr>
            <a:r>
              <a:rPr lang="pt-BR" dirty="0"/>
              <a:t> </a:t>
            </a:r>
            <a:r>
              <a:rPr lang="pt-BR" b="1" dirty="0"/>
              <a:t>Validação de Número de Telefone: </a:t>
            </a:r>
            <a:r>
              <a:rPr lang="pt-BR" dirty="0"/>
              <a:t>Uma aplicação requer que o número de telefone digitado tenha exatamente 10 dígitos.</a:t>
            </a:r>
          </a:p>
          <a:p>
            <a:pPr marL="342900" indent="-342900" algn="just">
              <a:buFont typeface="+mj-lt"/>
              <a:buAutoNum type="arabicPeriod"/>
            </a:pPr>
            <a:r>
              <a:rPr lang="pt-BR" b="1" dirty="0">
                <a:solidFill>
                  <a:schemeClr val="accent2">
                    <a:lumMod val="75000"/>
                  </a:schemeClr>
                </a:solidFill>
              </a:rPr>
              <a:t>Validação de Nota de Exame: </a:t>
            </a:r>
            <a:r>
              <a:rPr lang="pt-BR" dirty="0">
                <a:solidFill>
                  <a:schemeClr val="accent2">
                    <a:lumMod val="75000"/>
                  </a:schemeClr>
                </a:solidFill>
              </a:rPr>
              <a:t>Um sistema acadêmico requer que as notas dos alunos estejam entre 0 e 100. Qualquer nota fora deste intervalo é considerada inválida.</a:t>
            </a:r>
          </a:p>
          <a:p>
            <a:pPr marL="342900" indent="-342900" algn="just">
              <a:buFont typeface="+mj-lt"/>
              <a:buAutoNum type="arabicPeriod"/>
            </a:pPr>
            <a:r>
              <a:rPr lang="pt-BR" b="1" dirty="0"/>
              <a:t>Validação de Senha: </a:t>
            </a:r>
            <a:r>
              <a:rPr lang="pt-BR" dirty="0"/>
              <a:t>Uma aplicação exige que a senha tenha entre 8 e 16 caracteres, incluindo pelo menos uma letra maiúscula, uma letra minúscula e um número.</a:t>
            </a:r>
          </a:p>
        </p:txBody>
      </p:sp>
      <p:sp>
        <p:nvSpPr>
          <p:cNvPr id="4" name="Espaço Reservado para Número de Slide 3">
            <a:extLst>
              <a:ext uri="{FF2B5EF4-FFF2-40B4-BE49-F238E27FC236}">
                <a16:creationId xmlns:a16="http://schemas.microsoft.com/office/drawing/2014/main" id="{FE4E3D68-22DD-828E-EF74-99E10461F1BD}"/>
              </a:ext>
            </a:extLst>
          </p:cNvPr>
          <p:cNvSpPr>
            <a:spLocks noGrp="1"/>
          </p:cNvSpPr>
          <p:nvPr>
            <p:ph type="sldNum" sz="quarter" idx="4"/>
          </p:nvPr>
        </p:nvSpPr>
        <p:spPr/>
        <p:txBody>
          <a:bodyPr/>
          <a:lstStyle/>
          <a:p>
            <a:pPr rtl="0"/>
            <a:fld id="{8C2E478F-E849-4A8C-AF1F-CBCC78A7CBFA}" type="slidenum">
              <a:rPr lang="en-GB" noProof="0" smtClean="0"/>
              <a:t>38</a:t>
            </a:fld>
            <a:endParaRPr lang="en-GB" noProof="0"/>
          </a:p>
        </p:txBody>
      </p:sp>
      <p:pic>
        <p:nvPicPr>
          <p:cNvPr id="11" name="Imagem 10">
            <a:extLst>
              <a:ext uri="{FF2B5EF4-FFF2-40B4-BE49-F238E27FC236}">
                <a16:creationId xmlns:a16="http://schemas.microsoft.com/office/drawing/2014/main" id="{431BA0FB-5517-1914-04E2-62C59AB6D81A}"/>
              </a:ext>
            </a:extLst>
          </p:cNvPr>
          <p:cNvPicPr>
            <a:picLocks noChangeAspect="1"/>
          </p:cNvPicPr>
          <p:nvPr/>
        </p:nvPicPr>
        <p:blipFill rotWithShape="1">
          <a:blip r:embed="rId2"/>
          <a:srcRect l="11780" r="41594"/>
          <a:stretch/>
        </p:blipFill>
        <p:spPr>
          <a:xfrm>
            <a:off x="0" y="0"/>
            <a:ext cx="4788767" cy="6858000"/>
          </a:xfrm>
          <a:prstGeom prst="rect">
            <a:avLst/>
          </a:prstGeom>
        </p:spPr>
      </p:pic>
      <p:sp>
        <p:nvSpPr>
          <p:cNvPr id="9" name="Título 8">
            <a:extLst>
              <a:ext uri="{FF2B5EF4-FFF2-40B4-BE49-F238E27FC236}">
                <a16:creationId xmlns:a16="http://schemas.microsoft.com/office/drawing/2014/main" id="{A40C81A2-8303-FCF7-752B-64506DBE357D}"/>
              </a:ext>
            </a:extLst>
          </p:cNvPr>
          <p:cNvSpPr>
            <a:spLocks noGrp="1"/>
          </p:cNvSpPr>
          <p:nvPr>
            <p:ph type="title"/>
          </p:nvPr>
        </p:nvSpPr>
        <p:spPr/>
        <p:txBody>
          <a:bodyPr/>
          <a:lstStyle/>
          <a:p>
            <a:pPr algn="r"/>
            <a:r>
              <a:rPr lang="en-US" dirty="0"/>
              <a:t>EXERCÍCIOS</a:t>
            </a:r>
            <a:endParaRPr lang="en-GB" dirty="0"/>
          </a:p>
        </p:txBody>
      </p:sp>
    </p:spTree>
    <p:extLst>
      <p:ext uri="{BB962C8B-B14F-4D97-AF65-F5344CB8AC3E}">
        <p14:creationId xmlns:p14="http://schemas.microsoft.com/office/powerpoint/2010/main" val="41144025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computer code">
            <a:extLst>
              <a:ext uri="{FF2B5EF4-FFF2-40B4-BE49-F238E27FC236}">
                <a16:creationId xmlns:a16="http://schemas.microsoft.com/office/drawing/2014/main" id="{1D5DB266-C804-437C-AED7-3D057820D244}"/>
              </a:ext>
            </a:extLst>
          </p:cNvPr>
          <p:cNvPicPr>
            <a:picLocks noGrp="1" noChangeAspect="1"/>
          </p:cNvPicPr>
          <p:nvPr>
            <p:ph type="pic" sz="quarter" idx="10"/>
          </p:nvPr>
        </p:nvPicPr>
        <p:blipFill rotWithShape="1">
          <a:blip r:embed="rId3">
            <a:alphaModFix amt="35000"/>
            <a:extLst>
              <a:ext uri="{BEBA8EAE-BF5A-486C-A8C5-ECC9F3942E4B}">
                <a14:imgProps xmlns:a14="http://schemas.microsoft.com/office/drawing/2010/main">
                  <a14:imgLayer r:embed="rId4">
                    <a14:imgEffect>
                      <a14:saturation sat="0"/>
                    </a14:imgEffect>
                  </a14:imgLayer>
                </a14:imgProps>
              </a:ext>
            </a:extLst>
          </a:blip>
          <a:srcRect t="7813" b="7813"/>
          <a:stretch/>
        </p:blipFill>
        <p:spPr/>
      </p:pic>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p:txBody>
          <a:bodyPr rtlCol="0"/>
          <a:lstStyle/>
          <a:p>
            <a:pPr rtl="0"/>
            <a:r>
              <a:rPr lang="en-GB" sz="4000" dirty="0"/>
              <a:t>ANÁLISE DO VALOR LIMITE</a:t>
            </a:r>
          </a:p>
        </p:txBody>
      </p:sp>
    </p:spTree>
    <p:extLst>
      <p:ext uri="{BB962C8B-B14F-4D97-AF65-F5344CB8AC3E}">
        <p14:creationId xmlns:p14="http://schemas.microsoft.com/office/powerpoint/2010/main" val="78102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ço Reservado para Imagem 8" descr="Homem sentado em frente a computador&#10;&#10;Descrição gerada automaticamente">
            <a:extLst>
              <a:ext uri="{FF2B5EF4-FFF2-40B4-BE49-F238E27FC236}">
                <a16:creationId xmlns:a16="http://schemas.microsoft.com/office/drawing/2014/main" id="{5B95B50B-3DC8-6C51-3BF1-A8132B7025A7}"/>
              </a:ext>
            </a:extLst>
          </p:cNvPr>
          <p:cNvPicPr>
            <a:picLocks noGrp="1" noChangeAspect="1"/>
          </p:cNvPicPr>
          <p:nvPr>
            <p:ph type="pic" sz="quarter" idx="13"/>
          </p:nvPr>
        </p:nvPicPr>
        <p:blipFill rotWithShape="1">
          <a:blip r:embed="rId2"/>
          <a:srcRect l="40740"/>
          <a:stretch/>
        </p:blipFill>
        <p:spPr>
          <a:xfrm>
            <a:off x="0" y="0"/>
            <a:ext cx="6096000" cy="6858000"/>
          </a:xfrm>
        </p:spPr>
      </p:pic>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6675120" y="642927"/>
            <a:ext cx="5240019" cy="929841"/>
          </a:xfrm>
        </p:spPr>
        <p:txBody>
          <a:bodyPr/>
          <a:lstStyle/>
          <a:p>
            <a:r>
              <a:rPr lang="pt-BR" sz="3200" dirty="0"/>
              <a:t>O que são Casos de Teste?</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4</a:t>
            </a:fld>
            <a:endParaRPr lang="en-GB" noProof="0"/>
          </a:p>
        </p:txBody>
      </p:sp>
      <p:sp>
        <p:nvSpPr>
          <p:cNvPr id="5" name="Espaço Reservado para Texto 4">
            <a:extLst>
              <a:ext uri="{FF2B5EF4-FFF2-40B4-BE49-F238E27FC236}">
                <a16:creationId xmlns:a16="http://schemas.microsoft.com/office/drawing/2014/main" id="{A4A6524C-FBB3-8E40-361E-D1436F370DFE}"/>
              </a:ext>
            </a:extLst>
          </p:cNvPr>
          <p:cNvSpPr>
            <a:spLocks noGrp="1"/>
          </p:cNvSpPr>
          <p:nvPr>
            <p:ph type="body" sz="quarter" idx="15"/>
          </p:nvPr>
        </p:nvSpPr>
        <p:spPr>
          <a:xfrm>
            <a:off x="6400800" y="2078875"/>
            <a:ext cx="4782820" cy="3798888"/>
          </a:xfrm>
        </p:spPr>
        <p:txBody>
          <a:bodyPr/>
          <a:lstStyle/>
          <a:p>
            <a:pPr algn="just"/>
            <a:r>
              <a:rPr lang="pt-BR" sz="1600" dirty="0"/>
              <a:t>Os casos de teste são os </a:t>
            </a:r>
            <a:r>
              <a:rPr lang="pt-BR" sz="1600" b="1" dirty="0">
                <a:solidFill>
                  <a:schemeClr val="accent2">
                    <a:lumMod val="75000"/>
                  </a:schemeClr>
                </a:solidFill>
              </a:rPr>
              <a:t>cenários</a:t>
            </a:r>
            <a:r>
              <a:rPr lang="pt-BR" sz="1600" dirty="0"/>
              <a:t> usados ​​para </a:t>
            </a:r>
            <a:r>
              <a:rPr lang="pt-BR" sz="1600" b="1" dirty="0">
                <a:solidFill>
                  <a:schemeClr val="accent2">
                    <a:lumMod val="75000"/>
                  </a:schemeClr>
                </a:solidFill>
              </a:rPr>
              <a:t>medir a funcionalidade </a:t>
            </a:r>
            <a:r>
              <a:rPr lang="pt-BR" sz="1600" dirty="0"/>
              <a:t>do aplicativo em um conjunto de determinadas ações ou condições para verificar os resultados esperados. Em outras palavras, um caso de teste é um </a:t>
            </a:r>
            <a:r>
              <a:rPr lang="pt-BR" sz="1600" b="1" dirty="0">
                <a:solidFill>
                  <a:schemeClr val="accent2">
                    <a:lumMod val="75000"/>
                  </a:schemeClr>
                </a:solidFill>
              </a:rPr>
              <a:t>conjunto de ações executadas para autenticar a funcionalidade do seu aplicativo de software. </a:t>
            </a:r>
          </a:p>
        </p:txBody>
      </p:sp>
    </p:spTree>
    <p:extLst>
      <p:ext uri="{BB962C8B-B14F-4D97-AF65-F5344CB8AC3E}">
        <p14:creationId xmlns:p14="http://schemas.microsoft.com/office/powerpoint/2010/main" val="9732855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5385816" y="642927"/>
            <a:ext cx="6529323" cy="929841"/>
          </a:xfrm>
        </p:spPr>
        <p:txBody>
          <a:bodyPr/>
          <a:lstStyle/>
          <a:p>
            <a:pPr algn="r"/>
            <a:r>
              <a:rPr lang="pt-BR" sz="3200" dirty="0"/>
              <a:t>Análise do Valor Limite</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40</a:t>
            </a:fld>
            <a:endParaRPr lang="en-GB" noProof="0"/>
          </a:p>
        </p:txBody>
      </p:sp>
      <p:sp>
        <p:nvSpPr>
          <p:cNvPr id="5" name="Espaço Reservado para Texto 4">
            <a:extLst>
              <a:ext uri="{FF2B5EF4-FFF2-40B4-BE49-F238E27FC236}">
                <a16:creationId xmlns:a16="http://schemas.microsoft.com/office/drawing/2014/main" id="{A4A6524C-FBB3-8E40-361E-D1436F370DFE}"/>
              </a:ext>
            </a:extLst>
          </p:cNvPr>
          <p:cNvSpPr>
            <a:spLocks noGrp="1"/>
          </p:cNvSpPr>
          <p:nvPr>
            <p:ph type="body" sz="quarter" idx="15"/>
          </p:nvPr>
        </p:nvSpPr>
        <p:spPr>
          <a:xfrm>
            <a:off x="1664716" y="1837944"/>
            <a:ext cx="8128000" cy="4251959"/>
          </a:xfrm>
        </p:spPr>
        <p:txBody>
          <a:bodyPr/>
          <a:lstStyle/>
          <a:p>
            <a:pPr marL="285750" indent="-285750" algn="just">
              <a:buFont typeface="Courier New" panose="02070309020205020404" pitchFamily="49" charset="0"/>
              <a:buChar char="o"/>
            </a:pPr>
            <a:r>
              <a:rPr lang="pt-BR" sz="1600" dirty="0"/>
              <a:t>Basicamente, de acordo com a especificação, exercitar os limites do domínio de entrada;</a:t>
            </a:r>
          </a:p>
          <a:p>
            <a:pPr marL="285750" indent="-285750" algn="just">
              <a:buFont typeface="Courier New" panose="02070309020205020404" pitchFamily="49" charset="0"/>
              <a:buChar char="o"/>
            </a:pPr>
            <a:r>
              <a:rPr lang="pt-BR" sz="1600" dirty="0"/>
              <a:t>Um dos critérios de teste mais básico que existe;</a:t>
            </a:r>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algn="just"/>
            <a:endParaRPr lang="pt-BR" sz="1600" dirty="0"/>
          </a:p>
        </p:txBody>
      </p:sp>
      <p:graphicFrame>
        <p:nvGraphicFramePr>
          <p:cNvPr id="7" name="Tabela 6">
            <a:extLst>
              <a:ext uri="{FF2B5EF4-FFF2-40B4-BE49-F238E27FC236}">
                <a16:creationId xmlns:a16="http://schemas.microsoft.com/office/drawing/2014/main" id="{6F43F0EB-1123-A56B-95AE-2F1241E046D1}"/>
              </a:ext>
            </a:extLst>
          </p:cNvPr>
          <p:cNvGraphicFramePr>
            <a:graphicFrameLocks noGrp="1"/>
          </p:cNvGraphicFramePr>
          <p:nvPr/>
        </p:nvGraphicFramePr>
        <p:xfrm>
          <a:off x="1728724" y="3577654"/>
          <a:ext cx="8128000" cy="1854200"/>
        </p:xfrm>
        <a:graphic>
          <a:graphicData uri="http://schemas.openxmlformats.org/drawingml/2006/table">
            <a:tbl>
              <a:tblPr firstRow="1" bandRow="1">
                <a:tableStyleId>{5C22544A-7EE6-4342-B048-85BDC9FD1C3A}</a:tableStyleId>
              </a:tblPr>
              <a:tblGrid>
                <a:gridCol w="2600960">
                  <a:extLst>
                    <a:ext uri="{9D8B030D-6E8A-4147-A177-3AD203B41FA5}">
                      <a16:colId xmlns:a16="http://schemas.microsoft.com/office/drawing/2014/main" val="1705194120"/>
                    </a:ext>
                  </a:extLst>
                </a:gridCol>
                <a:gridCol w="5527040">
                  <a:extLst>
                    <a:ext uri="{9D8B030D-6E8A-4147-A177-3AD203B41FA5}">
                      <a16:colId xmlns:a16="http://schemas.microsoft.com/office/drawing/2014/main" val="69423983"/>
                    </a:ext>
                  </a:extLst>
                </a:gridCol>
              </a:tblGrid>
              <a:tr h="370840">
                <a:tc>
                  <a:txBody>
                    <a:bodyPr/>
                    <a:lstStyle/>
                    <a:p>
                      <a:pPr algn="ctr"/>
                      <a:r>
                        <a:rPr lang="en-US" dirty="0"/>
                        <a:t>FAIXA ETÁRIA</a:t>
                      </a:r>
                      <a:endParaRPr lang="en-GB" dirty="0"/>
                    </a:p>
                  </a:txBody>
                  <a:tcPr/>
                </a:tc>
                <a:tc>
                  <a:txBody>
                    <a:bodyPr/>
                    <a:lstStyle/>
                    <a:p>
                      <a:pPr algn="ctr"/>
                      <a:r>
                        <a:rPr lang="en-US" dirty="0"/>
                        <a:t>SITUAÇÃO</a:t>
                      </a:r>
                      <a:endParaRPr lang="en-GB" dirty="0"/>
                    </a:p>
                  </a:txBody>
                  <a:tcPr/>
                </a:tc>
                <a:extLst>
                  <a:ext uri="{0D108BD9-81ED-4DB2-BD59-A6C34878D82A}">
                    <a16:rowId xmlns:a16="http://schemas.microsoft.com/office/drawing/2014/main" val="3282595654"/>
                  </a:ext>
                </a:extLst>
              </a:tr>
              <a:tr h="370840">
                <a:tc>
                  <a:txBody>
                    <a:bodyPr/>
                    <a:lstStyle/>
                    <a:p>
                      <a:pPr algn="ctr"/>
                      <a:r>
                        <a:rPr lang="en-US" dirty="0"/>
                        <a:t>0-15</a:t>
                      </a:r>
                      <a:endParaRPr lang="en-GB" dirty="0"/>
                    </a:p>
                  </a:txBody>
                  <a:tcPr/>
                </a:tc>
                <a:tc>
                  <a:txBody>
                    <a:bodyPr/>
                    <a:lstStyle/>
                    <a:p>
                      <a:pPr algn="ctr"/>
                      <a:r>
                        <a:rPr lang="en-US" dirty="0"/>
                        <a:t>NÃO EMPREGAR</a:t>
                      </a:r>
                      <a:endParaRPr lang="en-GB" dirty="0"/>
                    </a:p>
                  </a:txBody>
                  <a:tcPr/>
                </a:tc>
                <a:extLst>
                  <a:ext uri="{0D108BD9-81ED-4DB2-BD59-A6C34878D82A}">
                    <a16:rowId xmlns:a16="http://schemas.microsoft.com/office/drawing/2014/main" val="2071627572"/>
                  </a:ext>
                </a:extLst>
              </a:tr>
              <a:tr h="370840">
                <a:tc>
                  <a:txBody>
                    <a:bodyPr/>
                    <a:lstStyle/>
                    <a:p>
                      <a:pPr algn="ctr"/>
                      <a:r>
                        <a:rPr lang="en-US" dirty="0"/>
                        <a:t>16-17</a:t>
                      </a:r>
                      <a:endParaRPr lang="en-GB" dirty="0"/>
                    </a:p>
                  </a:txBody>
                  <a:tcPr/>
                </a:tc>
                <a:tc>
                  <a:txBody>
                    <a:bodyPr/>
                    <a:lstStyle/>
                    <a:p>
                      <a:pPr algn="ctr"/>
                      <a:r>
                        <a:rPr lang="en-US" dirty="0"/>
                        <a:t>PODE SER EMPREGADO EM TEMPO PARCIAL</a:t>
                      </a:r>
                      <a:endParaRPr lang="en-GB" dirty="0"/>
                    </a:p>
                  </a:txBody>
                  <a:tcPr/>
                </a:tc>
                <a:extLst>
                  <a:ext uri="{0D108BD9-81ED-4DB2-BD59-A6C34878D82A}">
                    <a16:rowId xmlns:a16="http://schemas.microsoft.com/office/drawing/2014/main" val="3128842484"/>
                  </a:ext>
                </a:extLst>
              </a:tr>
              <a:tr h="370840">
                <a:tc>
                  <a:txBody>
                    <a:bodyPr/>
                    <a:lstStyle/>
                    <a:p>
                      <a:pPr algn="ctr"/>
                      <a:r>
                        <a:rPr lang="en-US" dirty="0"/>
                        <a:t>18-64</a:t>
                      </a:r>
                      <a:endParaRPr lang="en-GB" dirty="0"/>
                    </a:p>
                  </a:txBody>
                  <a:tcPr/>
                </a:tc>
                <a:tc>
                  <a:txBody>
                    <a:bodyPr/>
                    <a:lstStyle/>
                    <a:p>
                      <a:pPr algn="ctr"/>
                      <a:r>
                        <a:rPr lang="en-US" dirty="0"/>
                        <a:t>PODE SER EMPREGADO EM TEMPO INTEGRAL</a:t>
                      </a:r>
                      <a:endParaRPr lang="en-GB" dirty="0"/>
                    </a:p>
                  </a:txBody>
                  <a:tcPr/>
                </a:tc>
                <a:extLst>
                  <a:ext uri="{0D108BD9-81ED-4DB2-BD59-A6C34878D82A}">
                    <a16:rowId xmlns:a16="http://schemas.microsoft.com/office/drawing/2014/main" val="77373233"/>
                  </a:ext>
                </a:extLst>
              </a:tr>
              <a:tr h="370840">
                <a:tc>
                  <a:txBody>
                    <a:bodyPr/>
                    <a:lstStyle/>
                    <a:p>
                      <a:pPr algn="ctr"/>
                      <a:r>
                        <a:rPr lang="en-US" dirty="0"/>
                        <a:t>65-99</a:t>
                      </a:r>
                      <a:endParaRPr lang="en-GB" dirty="0"/>
                    </a:p>
                  </a:txBody>
                  <a:tcPr/>
                </a:tc>
                <a:tc>
                  <a:txBody>
                    <a:bodyPr/>
                    <a:lstStyle/>
                    <a:p>
                      <a:pPr algn="ctr"/>
                      <a:r>
                        <a:rPr lang="en-US" dirty="0"/>
                        <a:t>NÃO EMPREGAR</a:t>
                      </a:r>
                      <a:endParaRPr lang="en-GB" dirty="0"/>
                    </a:p>
                  </a:txBody>
                  <a:tcPr/>
                </a:tc>
                <a:extLst>
                  <a:ext uri="{0D108BD9-81ED-4DB2-BD59-A6C34878D82A}">
                    <a16:rowId xmlns:a16="http://schemas.microsoft.com/office/drawing/2014/main" val="247619431"/>
                  </a:ext>
                </a:extLst>
              </a:tr>
            </a:tbl>
          </a:graphicData>
        </a:graphic>
      </p:graphicFrame>
    </p:spTree>
    <p:extLst>
      <p:ext uri="{BB962C8B-B14F-4D97-AF65-F5344CB8AC3E}">
        <p14:creationId xmlns:p14="http://schemas.microsoft.com/office/powerpoint/2010/main" val="2034981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D9407E-FFEF-CE60-46F9-150A0286F92F}"/>
              </a:ext>
            </a:extLst>
          </p:cNvPr>
          <p:cNvSpPr>
            <a:spLocks noGrp="1"/>
          </p:cNvSpPr>
          <p:nvPr>
            <p:ph type="title"/>
          </p:nvPr>
        </p:nvSpPr>
        <p:spPr>
          <a:xfrm>
            <a:off x="39625" y="5498115"/>
            <a:ext cx="8563158" cy="1159200"/>
          </a:xfrm>
        </p:spPr>
        <p:txBody>
          <a:bodyPr vert="horz" lIns="91440" tIns="45720" rIns="91440" bIns="45720" rtlCol="0" anchor="ctr">
            <a:normAutofit/>
          </a:bodyPr>
          <a:lstStyle/>
          <a:p>
            <a:pPr algn="l">
              <a:lnSpc>
                <a:spcPct val="90000"/>
              </a:lnSpc>
            </a:pPr>
            <a:r>
              <a:rPr lang="pt-BR" sz="4000" kern="1200" dirty="0">
                <a:solidFill>
                  <a:srgbClr val="FFFFFF"/>
                </a:solidFill>
                <a:latin typeface="+mj-lt"/>
                <a:ea typeface="+mj-ea"/>
                <a:cs typeface="+mj-cs"/>
              </a:rPr>
              <a:t>Análise do Valor Limite</a:t>
            </a:r>
            <a:br>
              <a:rPr lang="pt-BR" sz="4000" kern="1200" dirty="0">
                <a:solidFill>
                  <a:srgbClr val="FFFFFF"/>
                </a:solidFill>
                <a:latin typeface="+mj-lt"/>
                <a:ea typeface="+mj-ea"/>
                <a:cs typeface="+mj-cs"/>
              </a:rPr>
            </a:br>
            <a:r>
              <a:rPr lang="pt-BR" sz="2200" kern="1200" dirty="0">
                <a:solidFill>
                  <a:srgbClr val="FFFFFF"/>
                </a:solidFill>
                <a:latin typeface="+mj-lt"/>
                <a:ea typeface="+mj-ea"/>
                <a:cs typeface="+mj-cs"/>
              </a:rPr>
              <a:t>Passos para aplicação</a:t>
            </a:r>
            <a:endParaRPr lang="en-US" sz="2200" kern="1200" dirty="0">
              <a:solidFill>
                <a:srgbClr val="FFFFFF"/>
              </a:solidFill>
              <a:latin typeface="+mj-lt"/>
              <a:ea typeface="+mj-ea"/>
              <a:cs typeface="+mj-cs"/>
            </a:endParaRPr>
          </a:p>
        </p:txBody>
      </p:sp>
      <p:sp>
        <p:nvSpPr>
          <p:cNvPr id="3" name="Espaço Reservado para Número de Slide 2">
            <a:extLst>
              <a:ext uri="{FF2B5EF4-FFF2-40B4-BE49-F238E27FC236}">
                <a16:creationId xmlns:a16="http://schemas.microsoft.com/office/drawing/2014/main" id="{B095370B-2ABB-19EB-4402-6CF9A6194E2E}"/>
              </a:ext>
            </a:extLst>
          </p:cNvPr>
          <p:cNvSpPr>
            <a:spLocks noGrp="1"/>
          </p:cNvSpPr>
          <p:nvPr>
            <p:ph type="sldNum" sz="quarter" idx="11"/>
          </p:nvPr>
        </p:nvSpPr>
        <p:spPr>
          <a:xfrm>
            <a:off x="11704319" y="6455664"/>
            <a:ext cx="448056" cy="365125"/>
          </a:xfrm>
        </p:spPr>
        <p:txBody>
          <a:bodyPr vert="horz" lIns="91440" tIns="45720" rIns="91440" bIns="45720" rtlCol="0" anchor="ctr">
            <a:normAutofit/>
          </a:bodyPr>
          <a:lstStyle/>
          <a:p>
            <a:pPr>
              <a:spcAft>
                <a:spcPts val="600"/>
              </a:spcAft>
            </a:pPr>
            <a:fld id="{8C2E478F-E849-4A8C-AF1F-CBCC78A7CBFA}" type="slidenum">
              <a:rPr lang="en-US" sz="1100" noProof="0">
                <a:solidFill>
                  <a:srgbClr val="FFFFFF"/>
                </a:solidFill>
              </a:rPr>
              <a:pPr>
                <a:spcAft>
                  <a:spcPts val="600"/>
                </a:spcAft>
              </a:pPr>
              <a:t>41</a:t>
            </a:fld>
            <a:endParaRPr lang="en-US" sz="1100" noProof="0">
              <a:solidFill>
                <a:srgbClr val="FFFFFF"/>
              </a:solidFill>
            </a:endParaRPr>
          </a:p>
        </p:txBody>
      </p:sp>
      <p:sp>
        <p:nvSpPr>
          <p:cNvPr id="6" name="CaixaDeTexto 5">
            <a:extLst>
              <a:ext uri="{FF2B5EF4-FFF2-40B4-BE49-F238E27FC236}">
                <a16:creationId xmlns:a16="http://schemas.microsoft.com/office/drawing/2014/main" id="{F65C426A-B718-DF5D-5D1C-6A155DD6BB92}"/>
              </a:ext>
            </a:extLst>
          </p:cNvPr>
          <p:cNvSpPr txBox="1"/>
          <p:nvPr/>
        </p:nvSpPr>
        <p:spPr>
          <a:xfrm>
            <a:off x="999646" y="814770"/>
            <a:ext cx="9323930" cy="3788858"/>
          </a:xfrm>
          <a:prstGeom prst="rect">
            <a:avLst/>
          </a:prstGeom>
          <a:noFill/>
        </p:spPr>
        <p:txBody>
          <a:bodyPr wrap="square">
            <a:spAutoFit/>
          </a:bodyPr>
          <a:lstStyle/>
          <a:p>
            <a:pPr marL="342900" indent="-342900">
              <a:lnSpc>
                <a:spcPct val="150000"/>
              </a:lnSpc>
              <a:buFont typeface="+mj-lt"/>
              <a:buAutoNum type="arabicPeriod"/>
            </a:pPr>
            <a:r>
              <a:rPr lang="pt-BR" dirty="0"/>
              <a:t>Identificar as classes de equivalência;</a:t>
            </a:r>
          </a:p>
          <a:p>
            <a:pPr marL="342900" indent="-342900">
              <a:lnSpc>
                <a:spcPct val="150000"/>
              </a:lnSpc>
              <a:buFont typeface="+mj-lt"/>
              <a:buAutoNum type="arabicPeriod"/>
            </a:pPr>
            <a:r>
              <a:rPr lang="pt-BR" dirty="0"/>
              <a:t>Identificar os limites de cada classe;</a:t>
            </a:r>
          </a:p>
          <a:p>
            <a:pPr marL="342900" indent="-342900">
              <a:lnSpc>
                <a:spcPct val="150000"/>
              </a:lnSpc>
              <a:buFont typeface="+mj-lt"/>
              <a:buAutoNum type="arabicPeriod"/>
            </a:pPr>
            <a:r>
              <a:rPr lang="pt-BR" dirty="0"/>
              <a:t>Criar casos de teste para os limites escolhendo:</a:t>
            </a:r>
          </a:p>
          <a:p>
            <a:pPr marL="800100" lvl="1" indent="-342900">
              <a:lnSpc>
                <a:spcPct val="150000"/>
              </a:lnSpc>
              <a:buFont typeface="+mj-lt"/>
              <a:buAutoNum type="alphaLcParenR"/>
            </a:pPr>
            <a:r>
              <a:rPr lang="pt-BR" dirty="0"/>
              <a:t>Um ponto abaixo do limite;</a:t>
            </a:r>
          </a:p>
          <a:p>
            <a:pPr marL="800100" lvl="1" indent="-342900">
              <a:lnSpc>
                <a:spcPct val="150000"/>
              </a:lnSpc>
              <a:buFont typeface="+mj-lt"/>
              <a:buAutoNum type="alphaLcParenR"/>
            </a:pPr>
            <a:r>
              <a:rPr lang="pt-BR" dirty="0"/>
              <a:t>O limite;</a:t>
            </a:r>
          </a:p>
          <a:p>
            <a:pPr marL="800100" lvl="1" indent="-342900">
              <a:lnSpc>
                <a:spcPct val="150000"/>
              </a:lnSpc>
              <a:buFont typeface="+mj-lt"/>
              <a:buAutoNum type="alphaLcParenR"/>
            </a:pPr>
            <a:r>
              <a:rPr lang="pt-BR" dirty="0"/>
              <a:t>Um ponto acima do limite;</a:t>
            </a:r>
          </a:p>
          <a:p>
            <a:pPr marL="342900" indent="-342900">
              <a:lnSpc>
                <a:spcPct val="150000"/>
              </a:lnSpc>
              <a:buFont typeface="+mj-lt"/>
              <a:buAutoNum type="arabicPeriod"/>
            </a:pPr>
            <a:r>
              <a:rPr lang="pt-BR" dirty="0"/>
              <a:t>Observe que “acima” e “abaixo” são termos relativos e dependente do valor dos dados.</a:t>
            </a:r>
          </a:p>
          <a:p>
            <a:pPr marL="800100" lvl="1" indent="-342900">
              <a:lnSpc>
                <a:spcPct val="150000"/>
              </a:lnSpc>
              <a:buFont typeface="+mj-lt"/>
              <a:buAutoNum type="alphaLcParenR"/>
            </a:pPr>
            <a:r>
              <a:rPr lang="pt-BR" dirty="0"/>
              <a:t>Números inteiros: limite = 16; abaixo = 15; acima = 17.</a:t>
            </a:r>
          </a:p>
          <a:p>
            <a:pPr marL="800100" lvl="1" indent="-342900">
              <a:lnSpc>
                <a:spcPct val="150000"/>
              </a:lnSpc>
              <a:buFont typeface="+mj-lt"/>
              <a:buAutoNum type="alphaLcParenR"/>
            </a:pPr>
            <a:r>
              <a:rPr lang="pt-BR" dirty="0"/>
              <a:t>Números reais: limite = $5,00; abaixo = $4,99; acima = $5,01.</a:t>
            </a:r>
          </a:p>
        </p:txBody>
      </p:sp>
    </p:spTree>
    <p:extLst>
      <p:ext uri="{BB962C8B-B14F-4D97-AF65-F5344CB8AC3E}">
        <p14:creationId xmlns:p14="http://schemas.microsoft.com/office/powerpoint/2010/main" val="26111630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5385816" y="642927"/>
            <a:ext cx="6529323" cy="929841"/>
          </a:xfrm>
        </p:spPr>
        <p:txBody>
          <a:bodyPr/>
          <a:lstStyle/>
          <a:p>
            <a:pPr algn="r"/>
            <a:r>
              <a:rPr lang="pt-BR" sz="3200" dirty="0"/>
              <a:t>Análise do Valor Limite</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42</a:t>
            </a:fld>
            <a:endParaRPr lang="en-GB" noProof="0"/>
          </a:p>
        </p:txBody>
      </p:sp>
      <p:sp>
        <p:nvSpPr>
          <p:cNvPr id="5" name="Espaço Reservado para Texto 4">
            <a:extLst>
              <a:ext uri="{FF2B5EF4-FFF2-40B4-BE49-F238E27FC236}">
                <a16:creationId xmlns:a16="http://schemas.microsoft.com/office/drawing/2014/main" id="{A4A6524C-FBB3-8E40-361E-D1436F370DFE}"/>
              </a:ext>
            </a:extLst>
          </p:cNvPr>
          <p:cNvSpPr>
            <a:spLocks noGrp="1"/>
          </p:cNvSpPr>
          <p:nvPr>
            <p:ph type="body" sz="quarter" idx="15"/>
          </p:nvPr>
        </p:nvSpPr>
        <p:spPr>
          <a:xfrm>
            <a:off x="1664716" y="1837944"/>
            <a:ext cx="8128000" cy="4251959"/>
          </a:xfrm>
        </p:spPr>
        <p:txBody>
          <a:bodyPr/>
          <a:lstStyle/>
          <a:p>
            <a:pPr marL="285750" indent="-285750" algn="just">
              <a:buFont typeface="Courier New" panose="02070309020205020404" pitchFamily="49" charset="0"/>
              <a:buChar char="o"/>
            </a:pPr>
            <a:r>
              <a:rPr lang="pt-BR" sz="1600" dirty="0"/>
              <a:t>Valores limites a serem considerados:</a:t>
            </a:r>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r>
              <a:rPr lang="pt-BR" sz="1600" dirty="0"/>
              <a:t>{−1, 0, 1}, {13, 14, 15}</a:t>
            </a:r>
          </a:p>
          <a:p>
            <a:pPr marL="285750" indent="-285750" algn="just">
              <a:buFont typeface="Courier New" panose="02070309020205020404" pitchFamily="49" charset="0"/>
              <a:buChar char="o"/>
            </a:pPr>
            <a:r>
              <a:rPr lang="pt-BR" sz="1600" dirty="0"/>
              <a:t>{16, 17, 18}, {16, 17, 18}</a:t>
            </a:r>
          </a:p>
          <a:p>
            <a:pPr marL="285750" indent="-285750" algn="just">
              <a:buFont typeface="Courier New" panose="02070309020205020404" pitchFamily="49" charset="0"/>
              <a:buChar char="o"/>
            </a:pPr>
            <a:r>
              <a:rPr lang="pt-BR" sz="1600" dirty="0"/>
              <a:t>{17, 18, 19}, {63, 64, 65}</a:t>
            </a:r>
          </a:p>
          <a:p>
            <a:pPr marL="285750" indent="-285750" algn="just">
              <a:buFont typeface="Courier New" panose="02070309020205020404" pitchFamily="49" charset="0"/>
              <a:buChar char="o"/>
            </a:pPr>
            <a:r>
              <a:rPr lang="pt-BR" sz="1600" dirty="0"/>
              <a:t>{64, 65, 66}, {98, 99, 100}</a:t>
            </a:r>
          </a:p>
          <a:p>
            <a:pPr marL="285750" indent="-285750" algn="just">
              <a:buFont typeface="Courier New" panose="02070309020205020404" pitchFamily="49" charset="0"/>
              <a:buChar char="o"/>
            </a:pPr>
            <a:endParaRPr lang="pt-BR" sz="1600" dirty="0"/>
          </a:p>
          <a:p>
            <a:pPr algn="just"/>
            <a:endParaRPr lang="pt-BR" sz="1600" dirty="0"/>
          </a:p>
        </p:txBody>
      </p:sp>
      <p:graphicFrame>
        <p:nvGraphicFramePr>
          <p:cNvPr id="7" name="Tabela 6">
            <a:extLst>
              <a:ext uri="{FF2B5EF4-FFF2-40B4-BE49-F238E27FC236}">
                <a16:creationId xmlns:a16="http://schemas.microsoft.com/office/drawing/2014/main" id="{6F43F0EB-1123-A56B-95AE-2F1241E046D1}"/>
              </a:ext>
            </a:extLst>
          </p:cNvPr>
          <p:cNvGraphicFramePr>
            <a:graphicFrameLocks noGrp="1"/>
          </p:cNvGraphicFramePr>
          <p:nvPr/>
        </p:nvGraphicFramePr>
        <p:xfrm>
          <a:off x="1664716" y="2343214"/>
          <a:ext cx="8128000" cy="1854200"/>
        </p:xfrm>
        <a:graphic>
          <a:graphicData uri="http://schemas.openxmlformats.org/drawingml/2006/table">
            <a:tbl>
              <a:tblPr firstRow="1" bandRow="1">
                <a:tableStyleId>{5C22544A-7EE6-4342-B048-85BDC9FD1C3A}</a:tableStyleId>
              </a:tblPr>
              <a:tblGrid>
                <a:gridCol w="2600960">
                  <a:extLst>
                    <a:ext uri="{9D8B030D-6E8A-4147-A177-3AD203B41FA5}">
                      <a16:colId xmlns:a16="http://schemas.microsoft.com/office/drawing/2014/main" val="1705194120"/>
                    </a:ext>
                  </a:extLst>
                </a:gridCol>
                <a:gridCol w="5527040">
                  <a:extLst>
                    <a:ext uri="{9D8B030D-6E8A-4147-A177-3AD203B41FA5}">
                      <a16:colId xmlns:a16="http://schemas.microsoft.com/office/drawing/2014/main" val="69423983"/>
                    </a:ext>
                  </a:extLst>
                </a:gridCol>
              </a:tblGrid>
              <a:tr h="370840">
                <a:tc>
                  <a:txBody>
                    <a:bodyPr/>
                    <a:lstStyle/>
                    <a:p>
                      <a:pPr algn="ctr"/>
                      <a:r>
                        <a:rPr lang="en-US" dirty="0"/>
                        <a:t>FAIXA ETÁRIA</a:t>
                      </a:r>
                      <a:endParaRPr lang="en-GB" dirty="0"/>
                    </a:p>
                  </a:txBody>
                  <a:tcPr/>
                </a:tc>
                <a:tc>
                  <a:txBody>
                    <a:bodyPr/>
                    <a:lstStyle/>
                    <a:p>
                      <a:pPr algn="ctr"/>
                      <a:r>
                        <a:rPr lang="en-US" dirty="0"/>
                        <a:t>SITUAÇÃO</a:t>
                      </a:r>
                      <a:endParaRPr lang="en-GB" dirty="0"/>
                    </a:p>
                  </a:txBody>
                  <a:tcPr/>
                </a:tc>
                <a:extLst>
                  <a:ext uri="{0D108BD9-81ED-4DB2-BD59-A6C34878D82A}">
                    <a16:rowId xmlns:a16="http://schemas.microsoft.com/office/drawing/2014/main" val="3282595654"/>
                  </a:ext>
                </a:extLst>
              </a:tr>
              <a:tr h="370840">
                <a:tc>
                  <a:txBody>
                    <a:bodyPr/>
                    <a:lstStyle/>
                    <a:p>
                      <a:pPr algn="ctr"/>
                      <a:r>
                        <a:rPr lang="en-US" dirty="0"/>
                        <a:t>0-15</a:t>
                      </a:r>
                      <a:endParaRPr lang="en-GB" dirty="0"/>
                    </a:p>
                  </a:txBody>
                  <a:tcPr/>
                </a:tc>
                <a:tc>
                  <a:txBody>
                    <a:bodyPr/>
                    <a:lstStyle/>
                    <a:p>
                      <a:pPr algn="ctr"/>
                      <a:r>
                        <a:rPr lang="en-US" dirty="0"/>
                        <a:t>NÃO EMPREGAR</a:t>
                      </a:r>
                      <a:endParaRPr lang="en-GB" dirty="0"/>
                    </a:p>
                  </a:txBody>
                  <a:tcPr/>
                </a:tc>
                <a:extLst>
                  <a:ext uri="{0D108BD9-81ED-4DB2-BD59-A6C34878D82A}">
                    <a16:rowId xmlns:a16="http://schemas.microsoft.com/office/drawing/2014/main" val="2071627572"/>
                  </a:ext>
                </a:extLst>
              </a:tr>
              <a:tr h="370840">
                <a:tc>
                  <a:txBody>
                    <a:bodyPr/>
                    <a:lstStyle/>
                    <a:p>
                      <a:pPr algn="ctr"/>
                      <a:r>
                        <a:rPr lang="en-US" dirty="0"/>
                        <a:t>16-17</a:t>
                      </a:r>
                      <a:endParaRPr lang="en-GB" dirty="0"/>
                    </a:p>
                  </a:txBody>
                  <a:tcPr/>
                </a:tc>
                <a:tc>
                  <a:txBody>
                    <a:bodyPr/>
                    <a:lstStyle/>
                    <a:p>
                      <a:pPr algn="ctr"/>
                      <a:r>
                        <a:rPr lang="en-US" dirty="0"/>
                        <a:t>PODE SER EMPREGADO EM TEMPO PARCIAL</a:t>
                      </a:r>
                      <a:endParaRPr lang="en-GB" dirty="0"/>
                    </a:p>
                  </a:txBody>
                  <a:tcPr/>
                </a:tc>
                <a:extLst>
                  <a:ext uri="{0D108BD9-81ED-4DB2-BD59-A6C34878D82A}">
                    <a16:rowId xmlns:a16="http://schemas.microsoft.com/office/drawing/2014/main" val="3128842484"/>
                  </a:ext>
                </a:extLst>
              </a:tr>
              <a:tr h="370840">
                <a:tc>
                  <a:txBody>
                    <a:bodyPr/>
                    <a:lstStyle/>
                    <a:p>
                      <a:pPr algn="ctr"/>
                      <a:r>
                        <a:rPr lang="en-US" dirty="0"/>
                        <a:t>18-64</a:t>
                      </a:r>
                      <a:endParaRPr lang="en-GB" dirty="0"/>
                    </a:p>
                  </a:txBody>
                  <a:tcPr/>
                </a:tc>
                <a:tc>
                  <a:txBody>
                    <a:bodyPr/>
                    <a:lstStyle/>
                    <a:p>
                      <a:pPr algn="ctr"/>
                      <a:r>
                        <a:rPr lang="en-US" dirty="0"/>
                        <a:t>PODE SER EMPREGADO EM TEMPO INTEGRAL</a:t>
                      </a:r>
                      <a:endParaRPr lang="en-GB" dirty="0"/>
                    </a:p>
                  </a:txBody>
                  <a:tcPr/>
                </a:tc>
                <a:extLst>
                  <a:ext uri="{0D108BD9-81ED-4DB2-BD59-A6C34878D82A}">
                    <a16:rowId xmlns:a16="http://schemas.microsoft.com/office/drawing/2014/main" val="77373233"/>
                  </a:ext>
                </a:extLst>
              </a:tr>
              <a:tr h="370840">
                <a:tc>
                  <a:txBody>
                    <a:bodyPr/>
                    <a:lstStyle/>
                    <a:p>
                      <a:pPr algn="ctr"/>
                      <a:r>
                        <a:rPr lang="en-US" dirty="0"/>
                        <a:t>65-99</a:t>
                      </a:r>
                      <a:endParaRPr lang="en-GB" dirty="0"/>
                    </a:p>
                  </a:txBody>
                  <a:tcPr/>
                </a:tc>
                <a:tc>
                  <a:txBody>
                    <a:bodyPr/>
                    <a:lstStyle/>
                    <a:p>
                      <a:pPr algn="ctr"/>
                      <a:r>
                        <a:rPr lang="en-US" dirty="0"/>
                        <a:t>NÃO EMPREGAR</a:t>
                      </a:r>
                      <a:endParaRPr lang="en-GB" dirty="0"/>
                    </a:p>
                  </a:txBody>
                  <a:tcPr/>
                </a:tc>
                <a:extLst>
                  <a:ext uri="{0D108BD9-81ED-4DB2-BD59-A6C34878D82A}">
                    <a16:rowId xmlns:a16="http://schemas.microsoft.com/office/drawing/2014/main" val="247619431"/>
                  </a:ext>
                </a:extLst>
              </a:tr>
            </a:tbl>
          </a:graphicData>
        </a:graphic>
      </p:graphicFrame>
    </p:spTree>
    <p:extLst>
      <p:ext uri="{BB962C8B-B14F-4D97-AF65-F5344CB8AC3E}">
        <p14:creationId xmlns:p14="http://schemas.microsoft.com/office/powerpoint/2010/main" val="2691027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97CA7C4-F84C-7B88-4A25-6F88B2FDC42B}"/>
              </a:ext>
            </a:extLst>
          </p:cNvPr>
          <p:cNvSpPr>
            <a:spLocks noGrp="1"/>
          </p:cNvSpPr>
          <p:nvPr>
            <p:ph idx="1"/>
          </p:nvPr>
        </p:nvSpPr>
        <p:spPr>
          <a:xfrm>
            <a:off x="5438278" y="1556449"/>
            <a:ext cx="5922265" cy="1360487"/>
          </a:xfrm>
        </p:spPr>
        <p:txBody>
          <a:bodyPr/>
          <a:lstStyle/>
          <a:p>
            <a:pPr algn="just">
              <a:buFont typeface="Courier New" panose="02070309020205020404" pitchFamily="49" charset="0"/>
              <a:buChar char="o"/>
            </a:pPr>
            <a:r>
              <a:rPr lang="pt-BR" dirty="0"/>
              <a:t>Considera-se um sistema de notas de uma universidade de Manaus:</a:t>
            </a:r>
          </a:p>
          <a:p>
            <a:pPr algn="just">
              <a:buFont typeface="Courier New" panose="02070309020205020404" pitchFamily="49" charset="0"/>
              <a:buChar char="o"/>
            </a:pPr>
            <a:r>
              <a:rPr lang="pt-BR" dirty="0"/>
              <a:t>Entrada de dados: N1 e N2, as notas das duas avaliações bimestrais, que estão entre 0.0 e 10.0</a:t>
            </a:r>
          </a:p>
          <a:p>
            <a:pPr algn="just">
              <a:buFont typeface="Courier New" panose="02070309020205020404" pitchFamily="49" charset="0"/>
              <a:buChar char="o"/>
            </a:pPr>
            <a:r>
              <a:rPr lang="pt-BR" dirty="0"/>
              <a:t>Realiza-se uma média aritmética das notas;</a:t>
            </a:r>
          </a:p>
          <a:p>
            <a:pPr lvl="1" algn="just">
              <a:buFont typeface="Courier New" panose="02070309020205020404" pitchFamily="49" charset="0"/>
              <a:buChar char="o"/>
            </a:pPr>
            <a:r>
              <a:rPr lang="pt-BR" sz="1600" dirty="0"/>
              <a:t>Se nota &gt;= 7.0 o aluno é considerado aprovado direto</a:t>
            </a:r>
          </a:p>
          <a:p>
            <a:pPr lvl="1" algn="just">
              <a:buFont typeface="Courier New" panose="02070309020205020404" pitchFamily="49" charset="0"/>
              <a:buChar char="o"/>
            </a:pPr>
            <a:r>
              <a:rPr lang="pt-BR" sz="1600" dirty="0"/>
              <a:t>Se nota &lt; 7.0 e &gt;= 5.0, o aluno irá para uma prova final</a:t>
            </a:r>
          </a:p>
          <a:p>
            <a:pPr lvl="1" algn="just">
              <a:buFont typeface="Courier New" panose="02070309020205020404" pitchFamily="49" charset="0"/>
              <a:buChar char="o"/>
            </a:pPr>
            <a:r>
              <a:rPr lang="pt-BR" sz="1600" dirty="0"/>
              <a:t>Se nota &lt; 5.0, o aluno já está reprovado</a:t>
            </a:r>
          </a:p>
          <a:p>
            <a:pPr algn="just">
              <a:buFont typeface="Courier New" panose="02070309020205020404" pitchFamily="49" charset="0"/>
              <a:buChar char="o"/>
            </a:pPr>
            <a:r>
              <a:rPr lang="pt-BR" dirty="0"/>
              <a:t>Gere casos de teste de acordo com o formato aprendido em sala de aula</a:t>
            </a:r>
            <a:r>
              <a:rPr lang="en-US" dirty="0"/>
              <a:t>.</a:t>
            </a:r>
            <a:endParaRPr lang="pt-BR" dirty="0"/>
          </a:p>
          <a:p>
            <a:pPr lvl="1" algn="just">
              <a:buFont typeface="Courier New" panose="02070309020205020404" pitchFamily="49" charset="0"/>
              <a:buChar char="o"/>
            </a:pPr>
            <a:r>
              <a:rPr lang="en-US" dirty="0"/>
              <a:t>7 </a:t>
            </a:r>
            <a:r>
              <a:rPr lang="pt-BR" dirty="0"/>
              <a:t>min sozinhos, depois vamos corrigir juntos!</a:t>
            </a:r>
          </a:p>
        </p:txBody>
      </p:sp>
      <p:sp>
        <p:nvSpPr>
          <p:cNvPr id="4" name="Espaço Reservado para Número de Slide 3">
            <a:extLst>
              <a:ext uri="{FF2B5EF4-FFF2-40B4-BE49-F238E27FC236}">
                <a16:creationId xmlns:a16="http://schemas.microsoft.com/office/drawing/2014/main" id="{FE4E3D68-22DD-828E-EF74-99E10461F1BD}"/>
              </a:ext>
            </a:extLst>
          </p:cNvPr>
          <p:cNvSpPr>
            <a:spLocks noGrp="1"/>
          </p:cNvSpPr>
          <p:nvPr>
            <p:ph type="sldNum" sz="quarter" idx="4"/>
          </p:nvPr>
        </p:nvSpPr>
        <p:spPr/>
        <p:txBody>
          <a:bodyPr/>
          <a:lstStyle/>
          <a:p>
            <a:pPr rtl="0"/>
            <a:fld id="{8C2E478F-E849-4A8C-AF1F-CBCC78A7CBFA}" type="slidenum">
              <a:rPr lang="en-GB" noProof="0" smtClean="0"/>
              <a:t>43</a:t>
            </a:fld>
            <a:endParaRPr lang="en-GB" noProof="0"/>
          </a:p>
        </p:txBody>
      </p:sp>
      <p:pic>
        <p:nvPicPr>
          <p:cNvPr id="11" name="Imagem 10">
            <a:extLst>
              <a:ext uri="{FF2B5EF4-FFF2-40B4-BE49-F238E27FC236}">
                <a16:creationId xmlns:a16="http://schemas.microsoft.com/office/drawing/2014/main" id="{431BA0FB-5517-1914-04E2-62C59AB6D81A}"/>
              </a:ext>
            </a:extLst>
          </p:cNvPr>
          <p:cNvPicPr>
            <a:picLocks noChangeAspect="1"/>
          </p:cNvPicPr>
          <p:nvPr/>
        </p:nvPicPr>
        <p:blipFill rotWithShape="1">
          <a:blip r:embed="rId2"/>
          <a:srcRect l="11780" r="41594"/>
          <a:stretch/>
        </p:blipFill>
        <p:spPr>
          <a:xfrm>
            <a:off x="0" y="0"/>
            <a:ext cx="4788767" cy="6858000"/>
          </a:xfrm>
          <a:prstGeom prst="rect">
            <a:avLst/>
          </a:prstGeom>
        </p:spPr>
      </p:pic>
      <p:sp>
        <p:nvSpPr>
          <p:cNvPr id="9" name="Título 8">
            <a:extLst>
              <a:ext uri="{FF2B5EF4-FFF2-40B4-BE49-F238E27FC236}">
                <a16:creationId xmlns:a16="http://schemas.microsoft.com/office/drawing/2014/main" id="{A40C81A2-8303-FCF7-752B-64506DBE357D}"/>
              </a:ext>
            </a:extLst>
          </p:cNvPr>
          <p:cNvSpPr>
            <a:spLocks noGrp="1"/>
          </p:cNvSpPr>
          <p:nvPr>
            <p:ph type="title"/>
          </p:nvPr>
        </p:nvSpPr>
        <p:spPr/>
        <p:txBody>
          <a:bodyPr/>
          <a:lstStyle/>
          <a:p>
            <a:pPr algn="r"/>
            <a:r>
              <a:rPr lang="en-US" dirty="0"/>
              <a:t>EXERCÍCIO</a:t>
            </a:r>
            <a:endParaRPr lang="en-GB" dirty="0"/>
          </a:p>
        </p:txBody>
      </p:sp>
    </p:spTree>
    <p:extLst>
      <p:ext uri="{BB962C8B-B14F-4D97-AF65-F5344CB8AC3E}">
        <p14:creationId xmlns:p14="http://schemas.microsoft.com/office/powerpoint/2010/main" val="27706989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97CA7C4-F84C-7B88-4A25-6F88B2FDC42B}"/>
              </a:ext>
            </a:extLst>
          </p:cNvPr>
          <p:cNvSpPr>
            <a:spLocks noGrp="1"/>
          </p:cNvSpPr>
          <p:nvPr>
            <p:ph idx="1"/>
          </p:nvPr>
        </p:nvSpPr>
        <p:spPr>
          <a:xfrm>
            <a:off x="5438278" y="1556449"/>
            <a:ext cx="5922265" cy="1360487"/>
          </a:xfrm>
        </p:spPr>
        <p:txBody>
          <a:bodyPr/>
          <a:lstStyle/>
          <a:p>
            <a:pPr marL="342900" indent="-342900" algn="just">
              <a:buFont typeface="+mj-lt"/>
              <a:buAutoNum type="alphaLcParenR"/>
            </a:pPr>
            <a:r>
              <a:rPr lang="pt-BR" b="1" dirty="0"/>
              <a:t>Validação de Idade: </a:t>
            </a:r>
            <a:r>
              <a:rPr lang="pt-BR" dirty="0"/>
              <a:t>Uma aplicação exige que a idade do usuário esteja entre 18 e 65 anos para se registrar.</a:t>
            </a:r>
          </a:p>
          <a:p>
            <a:pPr marL="800100" lvl="1" indent="-342900" algn="just">
              <a:buFont typeface="+mj-lt"/>
              <a:buAutoNum type="alphaLcParenR"/>
            </a:pPr>
            <a:r>
              <a:rPr lang="pt-BR" dirty="0"/>
              <a:t>Quais são os valores limite para essa faixa de idade?</a:t>
            </a:r>
          </a:p>
          <a:p>
            <a:pPr marL="800100" lvl="1" indent="-342900" algn="just">
              <a:buFont typeface="+mj-lt"/>
              <a:buAutoNum type="alphaLcParenR"/>
            </a:pPr>
            <a:r>
              <a:rPr lang="pt-BR" dirty="0"/>
              <a:t>Crie casos de teste com base na análise de valor limite.</a:t>
            </a:r>
          </a:p>
          <a:p>
            <a:pPr marL="800100" lvl="1" indent="-342900" algn="just">
              <a:buFont typeface="+mj-lt"/>
              <a:buAutoNum type="alphaLcParenR"/>
            </a:pPr>
            <a:r>
              <a:rPr lang="pt-BR" dirty="0"/>
              <a:t>Teste valores abaixo, nos limites e acima da faixa permitida.</a:t>
            </a:r>
          </a:p>
          <a:p>
            <a:pPr marL="342900" indent="-342900" algn="just">
              <a:buFont typeface="+mj-lt"/>
              <a:buAutoNum type="alphaLcParenR"/>
            </a:pPr>
            <a:r>
              <a:rPr lang="pt-BR" b="1" dirty="0"/>
              <a:t>Quantidade de Itens no Carrinho: </a:t>
            </a:r>
            <a:r>
              <a:rPr lang="pt-BR" dirty="0"/>
              <a:t>Uma loja virtual permite que o cliente adicione entre 1 e 50 itens no carrinho.</a:t>
            </a:r>
          </a:p>
          <a:p>
            <a:pPr marL="800100" lvl="1" indent="-342900" algn="just">
              <a:buFont typeface="+mj-lt"/>
              <a:buAutoNum type="alphaLcParenR"/>
            </a:pPr>
            <a:r>
              <a:rPr lang="pt-BR" dirty="0"/>
              <a:t>Identifique os valores limite para a quantidade de itens no carrinho.</a:t>
            </a:r>
          </a:p>
          <a:p>
            <a:pPr marL="800100" lvl="1" indent="-342900" algn="just">
              <a:buFont typeface="+mj-lt"/>
              <a:buAutoNum type="alphaLcParenR"/>
            </a:pPr>
            <a:r>
              <a:rPr lang="pt-BR" dirty="0"/>
              <a:t>Proponha 6 casos de teste, testando os valores abaixo, nos limites e acima do intervalo permitido.</a:t>
            </a:r>
          </a:p>
        </p:txBody>
      </p:sp>
      <p:sp>
        <p:nvSpPr>
          <p:cNvPr id="4" name="Espaço Reservado para Número de Slide 3">
            <a:extLst>
              <a:ext uri="{FF2B5EF4-FFF2-40B4-BE49-F238E27FC236}">
                <a16:creationId xmlns:a16="http://schemas.microsoft.com/office/drawing/2014/main" id="{FE4E3D68-22DD-828E-EF74-99E10461F1BD}"/>
              </a:ext>
            </a:extLst>
          </p:cNvPr>
          <p:cNvSpPr>
            <a:spLocks noGrp="1"/>
          </p:cNvSpPr>
          <p:nvPr>
            <p:ph type="sldNum" sz="quarter" idx="4"/>
          </p:nvPr>
        </p:nvSpPr>
        <p:spPr/>
        <p:txBody>
          <a:bodyPr/>
          <a:lstStyle/>
          <a:p>
            <a:pPr rtl="0"/>
            <a:fld id="{8C2E478F-E849-4A8C-AF1F-CBCC78A7CBFA}" type="slidenum">
              <a:rPr lang="en-GB" noProof="0" smtClean="0"/>
              <a:t>44</a:t>
            </a:fld>
            <a:endParaRPr lang="en-GB" noProof="0"/>
          </a:p>
        </p:txBody>
      </p:sp>
      <p:pic>
        <p:nvPicPr>
          <p:cNvPr id="11" name="Imagem 10">
            <a:extLst>
              <a:ext uri="{FF2B5EF4-FFF2-40B4-BE49-F238E27FC236}">
                <a16:creationId xmlns:a16="http://schemas.microsoft.com/office/drawing/2014/main" id="{431BA0FB-5517-1914-04E2-62C59AB6D81A}"/>
              </a:ext>
            </a:extLst>
          </p:cNvPr>
          <p:cNvPicPr>
            <a:picLocks noChangeAspect="1"/>
          </p:cNvPicPr>
          <p:nvPr/>
        </p:nvPicPr>
        <p:blipFill rotWithShape="1">
          <a:blip r:embed="rId2"/>
          <a:srcRect l="11780" r="41594"/>
          <a:stretch/>
        </p:blipFill>
        <p:spPr>
          <a:xfrm>
            <a:off x="0" y="0"/>
            <a:ext cx="4788767" cy="6858000"/>
          </a:xfrm>
          <a:prstGeom prst="rect">
            <a:avLst/>
          </a:prstGeom>
        </p:spPr>
      </p:pic>
      <p:sp>
        <p:nvSpPr>
          <p:cNvPr id="9" name="Título 8">
            <a:extLst>
              <a:ext uri="{FF2B5EF4-FFF2-40B4-BE49-F238E27FC236}">
                <a16:creationId xmlns:a16="http://schemas.microsoft.com/office/drawing/2014/main" id="{A40C81A2-8303-FCF7-752B-64506DBE357D}"/>
              </a:ext>
            </a:extLst>
          </p:cNvPr>
          <p:cNvSpPr>
            <a:spLocks noGrp="1"/>
          </p:cNvSpPr>
          <p:nvPr>
            <p:ph type="title"/>
          </p:nvPr>
        </p:nvSpPr>
        <p:spPr/>
        <p:txBody>
          <a:bodyPr/>
          <a:lstStyle/>
          <a:p>
            <a:pPr algn="r"/>
            <a:r>
              <a:rPr lang="en-US" dirty="0"/>
              <a:t>EXERCÍCIO</a:t>
            </a:r>
            <a:endParaRPr lang="en-GB" dirty="0"/>
          </a:p>
        </p:txBody>
      </p:sp>
    </p:spTree>
    <p:extLst>
      <p:ext uri="{BB962C8B-B14F-4D97-AF65-F5344CB8AC3E}">
        <p14:creationId xmlns:p14="http://schemas.microsoft.com/office/powerpoint/2010/main" val="696789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computer code">
            <a:extLst>
              <a:ext uri="{FF2B5EF4-FFF2-40B4-BE49-F238E27FC236}">
                <a16:creationId xmlns:a16="http://schemas.microsoft.com/office/drawing/2014/main" id="{1D5DB266-C804-437C-AED7-3D057820D244}"/>
              </a:ext>
            </a:extLst>
          </p:cNvPr>
          <p:cNvPicPr>
            <a:picLocks noGrp="1" noChangeAspect="1"/>
          </p:cNvPicPr>
          <p:nvPr>
            <p:ph type="pic" sz="quarter" idx="10"/>
          </p:nvPr>
        </p:nvPicPr>
        <p:blipFill rotWithShape="1">
          <a:blip r:embed="rId3">
            <a:alphaModFix amt="35000"/>
            <a:extLst>
              <a:ext uri="{BEBA8EAE-BF5A-486C-A8C5-ECC9F3942E4B}">
                <a14:imgProps xmlns:a14="http://schemas.microsoft.com/office/drawing/2010/main">
                  <a14:imgLayer r:embed="rId4">
                    <a14:imgEffect>
                      <a14:saturation sat="0"/>
                    </a14:imgEffect>
                  </a14:imgLayer>
                </a14:imgProps>
              </a:ext>
            </a:extLst>
          </a:blip>
          <a:srcRect t="7813" b="7813"/>
          <a:stretch/>
        </p:blipFill>
        <p:spPr/>
      </p:pic>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p:txBody>
          <a:bodyPr rtlCol="0"/>
          <a:lstStyle/>
          <a:p>
            <a:pPr rtl="0"/>
            <a:r>
              <a:rPr lang="en-GB" sz="4000" dirty="0"/>
              <a:t>TABELA DE DECISÃO</a:t>
            </a:r>
          </a:p>
        </p:txBody>
      </p:sp>
    </p:spTree>
    <p:extLst>
      <p:ext uri="{BB962C8B-B14F-4D97-AF65-F5344CB8AC3E}">
        <p14:creationId xmlns:p14="http://schemas.microsoft.com/office/powerpoint/2010/main" val="34463317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3"/>
          <a:srcRect l="17592" r="26932"/>
          <a:stretch/>
        </p:blipFill>
        <p:spPr>
          <a:xfrm>
            <a:off x="0" y="0"/>
            <a:ext cx="6096000" cy="6867922"/>
          </a:xfrm>
        </p:spPr>
      </p:pic>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rtlCol="0"/>
          <a:lstStyle/>
          <a:p>
            <a:pPr rtl="0"/>
            <a:fld id="{8C2E478F-E849-4A8C-AF1F-CBCC78A7CBFA}" type="slidenum">
              <a:rPr lang="en-GB" smtClean="0"/>
              <a:t>46</a:t>
            </a:fld>
            <a:endParaRPr lang="en-GB"/>
          </a:p>
        </p:txBody>
      </p:sp>
      <p:sp>
        <p:nvSpPr>
          <p:cNvPr id="2" name="Título 2">
            <a:extLst>
              <a:ext uri="{FF2B5EF4-FFF2-40B4-BE49-F238E27FC236}">
                <a16:creationId xmlns:a16="http://schemas.microsoft.com/office/drawing/2014/main" id="{13A766A6-E4F4-44F9-93B7-C2D5C3C295CF}"/>
              </a:ext>
            </a:extLst>
          </p:cNvPr>
          <p:cNvSpPr>
            <a:spLocks noGrp="1"/>
          </p:cNvSpPr>
          <p:nvPr>
            <p:ph type="title"/>
          </p:nvPr>
        </p:nvSpPr>
        <p:spPr>
          <a:xfrm>
            <a:off x="6202422" y="773926"/>
            <a:ext cx="4779522" cy="1025520"/>
          </a:xfrm>
        </p:spPr>
        <p:txBody>
          <a:bodyPr/>
          <a:lstStyle/>
          <a:p>
            <a:r>
              <a:rPr lang="pt-BR" sz="3200" dirty="0"/>
              <a:t>Tabela de Decisão</a:t>
            </a:r>
          </a:p>
        </p:txBody>
      </p:sp>
      <p:sp>
        <p:nvSpPr>
          <p:cNvPr id="3" name="CaixaDeTexto 2">
            <a:extLst>
              <a:ext uri="{FF2B5EF4-FFF2-40B4-BE49-F238E27FC236}">
                <a16:creationId xmlns:a16="http://schemas.microsoft.com/office/drawing/2014/main" id="{A4D3F4FA-4EDA-E25E-0885-E28C00EC8D99}"/>
              </a:ext>
            </a:extLst>
          </p:cNvPr>
          <p:cNvSpPr txBox="1"/>
          <p:nvPr/>
        </p:nvSpPr>
        <p:spPr>
          <a:xfrm>
            <a:off x="5586984" y="3126016"/>
            <a:ext cx="5824535" cy="2957861"/>
          </a:xfrm>
          <a:prstGeom prst="rect">
            <a:avLst/>
          </a:prstGeom>
          <a:noFill/>
        </p:spPr>
        <p:txBody>
          <a:bodyPr wrap="square">
            <a:spAutoFit/>
          </a:bodyPr>
          <a:lstStyle/>
          <a:p>
            <a:pPr marL="285750" indent="-285750" algn="just">
              <a:lnSpc>
                <a:spcPct val="150000"/>
              </a:lnSpc>
              <a:buFont typeface="Courier New" panose="02070309020205020404" pitchFamily="49" charset="0"/>
              <a:buChar char="o"/>
            </a:pPr>
            <a:r>
              <a:rPr lang="pt-BR" dirty="0"/>
              <a:t>Ferramenta excelente para capturar certos tipos de requisitos do sistema e documentar soluções interna de projetos;</a:t>
            </a:r>
          </a:p>
          <a:p>
            <a:pPr marL="285750" indent="-285750" algn="just">
              <a:lnSpc>
                <a:spcPct val="150000"/>
              </a:lnSpc>
              <a:buFont typeface="Courier New" panose="02070309020205020404" pitchFamily="49" charset="0"/>
              <a:buChar char="o"/>
            </a:pPr>
            <a:r>
              <a:rPr lang="pt-BR" dirty="0"/>
              <a:t>Utilizados para armazenar regras de negócio complexas que o sistema deve implementar;</a:t>
            </a:r>
          </a:p>
          <a:p>
            <a:pPr marL="285750" indent="-285750" algn="just">
              <a:lnSpc>
                <a:spcPct val="150000"/>
              </a:lnSpc>
              <a:buFont typeface="Courier New" panose="02070309020205020404" pitchFamily="49" charset="0"/>
              <a:buChar char="o"/>
            </a:pPr>
            <a:r>
              <a:rPr lang="pt-BR" dirty="0"/>
              <a:t>Além disso, podem ser utilizadas pelos testadores como um guia para a criação de casos de teste.</a:t>
            </a:r>
          </a:p>
        </p:txBody>
      </p:sp>
    </p:spTree>
    <p:extLst>
      <p:ext uri="{BB962C8B-B14F-4D97-AF65-F5344CB8AC3E}">
        <p14:creationId xmlns:p14="http://schemas.microsoft.com/office/powerpoint/2010/main" val="22792025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5385816" y="642927"/>
            <a:ext cx="6529323" cy="929841"/>
          </a:xfrm>
        </p:spPr>
        <p:txBody>
          <a:bodyPr/>
          <a:lstStyle/>
          <a:p>
            <a:pPr algn="r"/>
            <a:r>
              <a:rPr lang="pt-BR" sz="3200" dirty="0"/>
              <a:t>Tabela de Decisão</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47</a:t>
            </a:fld>
            <a:endParaRPr lang="en-GB" noProof="0"/>
          </a:p>
        </p:txBody>
      </p:sp>
      <p:sp>
        <p:nvSpPr>
          <p:cNvPr id="5" name="Espaço Reservado para Texto 4">
            <a:extLst>
              <a:ext uri="{FF2B5EF4-FFF2-40B4-BE49-F238E27FC236}">
                <a16:creationId xmlns:a16="http://schemas.microsoft.com/office/drawing/2014/main" id="{A4A6524C-FBB3-8E40-361E-D1436F370DFE}"/>
              </a:ext>
            </a:extLst>
          </p:cNvPr>
          <p:cNvSpPr>
            <a:spLocks noGrp="1"/>
          </p:cNvSpPr>
          <p:nvPr>
            <p:ph type="body" sz="quarter" idx="15"/>
          </p:nvPr>
        </p:nvSpPr>
        <p:spPr>
          <a:xfrm>
            <a:off x="1362457" y="1463040"/>
            <a:ext cx="8845804" cy="4251959"/>
          </a:xfrm>
        </p:spPr>
        <p:txBody>
          <a:bodyPr/>
          <a:lstStyle/>
          <a:p>
            <a:pPr marL="285750" indent="-285750" algn="just">
              <a:buFont typeface="Courier New" panose="02070309020205020404" pitchFamily="49" charset="0"/>
              <a:buChar char="o"/>
            </a:pPr>
            <a:r>
              <a:rPr lang="pt-BR" sz="1600" dirty="0"/>
              <a:t>Suponha que uma companhia de seguros oferece desconto especial para motoristas que são casados e/ou com bom desempenho escolar;</a:t>
            </a:r>
          </a:p>
          <a:p>
            <a:pPr marL="285750" indent="-285750" algn="just">
              <a:buFont typeface="Courier New" panose="02070309020205020404" pitchFamily="49" charset="0"/>
              <a:buChar char="o"/>
            </a:pPr>
            <a:r>
              <a:rPr lang="pt-BR" sz="1600" dirty="0"/>
              <a:t>Desse modo, têm-se duas condições, cada uma com dois possíveis valores, resultando em 2² = 4 regras;</a:t>
            </a:r>
          </a:p>
          <a:p>
            <a:pPr marL="285750" indent="-285750" algn="just">
              <a:buFont typeface="Courier New" panose="02070309020205020404" pitchFamily="49" charset="0"/>
              <a:buChar char="o"/>
            </a:pPr>
            <a:r>
              <a:rPr lang="pt-BR" sz="1600" dirty="0"/>
              <a:t>O testador deve verificar se todas as combinações foram definidas.</a:t>
            </a:r>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algn="just"/>
            <a:endParaRPr lang="pt-BR" sz="1600" dirty="0"/>
          </a:p>
          <a:p>
            <a:pPr algn="just"/>
            <a:endParaRPr lang="pt-BR" sz="1600" dirty="0"/>
          </a:p>
        </p:txBody>
      </p:sp>
      <p:graphicFrame>
        <p:nvGraphicFramePr>
          <p:cNvPr id="2" name="Tabela 1">
            <a:extLst>
              <a:ext uri="{FF2B5EF4-FFF2-40B4-BE49-F238E27FC236}">
                <a16:creationId xmlns:a16="http://schemas.microsoft.com/office/drawing/2014/main" id="{4D16978D-D91B-20AC-E3B8-5043CFA1133E}"/>
              </a:ext>
            </a:extLst>
          </p:cNvPr>
          <p:cNvGraphicFramePr>
            <a:graphicFrameLocks noGrp="1"/>
          </p:cNvGraphicFramePr>
          <p:nvPr/>
        </p:nvGraphicFramePr>
        <p:xfrm>
          <a:off x="1362456" y="4006596"/>
          <a:ext cx="8845805" cy="1483360"/>
        </p:xfrm>
        <a:graphic>
          <a:graphicData uri="http://schemas.openxmlformats.org/drawingml/2006/table">
            <a:tbl>
              <a:tblPr firstRow="1" bandRow="1">
                <a:tableStyleId>{5C22544A-7EE6-4342-B048-85BDC9FD1C3A}</a:tableStyleId>
              </a:tblPr>
              <a:tblGrid>
                <a:gridCol w="4334256">
                  <a:extLst>
                    <a:ext uri="{9D8B030D-6E8A-4147-A177-3AD203B41FA5}">
                      <a16:colId xmlns:a16="http://schemas.microsoft.com/office/drawing/2014/main" val="485147835"/>
                    </a:ext>
                  </a:extLst>
                </a:gridCol>
                <a:gridCol w="1097280">
                  <a:extLst>
                    <a:ext uri="{9D8B030D-6E8A-4147-A177-3AD203B41FA5}">
                      <a16:colId xmlns:a16="http://schemas.microsoft.com/office/drawing/2014/main" val="1010486578"/>
                    </a:ext>
                  </a:extLst>
                </a:gridCol>
                <a:gridCol w="1207008">
                  <a:extLst>
                    <a:ext uri="{9D8B030D-6E8A-4147-A177-3AD203B41FA5}">
                      <a16:colId xmlns:a16="http://schemas.microsoft.com/office/drawing/2014/main" val="3360893840"/>
                    </a:ext>
                  </a:extLst>
                </a:gridCol>
                <a:gridCol w="1069848">
                  <a:extLst>
                    <a:ext uri="{9D8B030D-6E8A-4147-A177-3AD203B41FA5}">
                      <a16:colId xmlns:a16="http://schemas.microsoft.com/office/drawing/2014/main" val="2941156005"/>
                    </a:ext>
                  </a:extLst>
                </a:gridCol>
                <a:gridCol w="1137413">
                  <a:extLst>
                    <a:ext uri="{9D8B030D-6E8A-4147-A177-3AD203B41FA5}">
                      <a16:colId xmlns:a16="http://schemas.microsoft.com/office/drawing/2014/main" val="2679708456"/>
                    </a:ext>
                  </a:extLst>
                </a:gridCol>
              </a:tblGrid>
              <a:tr h="370840">
                <a:tc>
                  <a:txBody>
                    <a:bodyPr/>
                    <a:lstStyle/>
                    <a:p>
                      <a:pPr algn="ctr"/>
                      <a:endParaRPr lang="en-GB"/>
                    </a:p>
                  </a:txBody>
                  <a:tcPr/>
                </a:tc>
                <a:tc>
                  <a:txBody>
                    <a:bodyPr/>
                    <a:lstStyle/>
                    <a:p>
                      <a:pPr algn="ctr"/>
                      <a:r>
                        <a:rPr lang="en-US" dirty="0"/>
                        <a:t>REGRA 1</a:t>
                      </a:r>
                      <a:endParaRPr lang="en-GB" dirty="0"/>
                    </a:p>
                  </a:txBody>
                  <a:tcPr/>
                </a:tc>
                <a:tc>
                  <a:txBody>
                    <a:bodyPr/>
                    <a:lstStyle/>
                    <a:p>
                      <a:pPr algn="ctr"/>
                      <a:r>
                        <a:rPr lang="en-US" dirty="0"/>
                        <a:t>REGRA 2</a:t>
                      </a:r>
                      <a:endParaRPr lang="en-GB" dirty="0"/>
                    </a:p>
                  </a:txBody>
                  <a:tcPr/>
                </a:tc>
                <a:tc>
                  <a:txBody>
                    <a:bodyPr/>
                    <a:lstStyle/>
                    <a:p>
                      <a:pPr algn="ctr"/>
                      <a:r>
                        <a:rPr lang="en-US" dirty="0"/>
                        <a:t>REGRA 3</a:t>
                      </a:r>
                      <a:endParaRPr lang="en-GB" dirty="0"/>
                    </a:p>
                  </a:txBody>
                  <a:tcPr/>
                </a:tc>
                <a:tc>
                  <a:txBody>
                    <a:bodyPr/>
                    <a:lstStyle/>
                    <a:p>
                      <a:pPr algn="ctr"/>
                      <a:r>
                        <a:rPr lang="en-US" dirty="0"/>
                        <a:t>REGRA 4</a:t>
                      </a:r>
                      <a:endParaRPr lang="en-GB" dirty="0"/>
                    </a:p>
                  </a:txBody>
                  <a:tcPr/>
                </a:tc>
                <a:extLst>
                  <a:ext uri="{0D108BD9-81ED-4DB2-BD59-A6C34878D82A}">
                    <a16:rowId xmlns:a16="http://schemas.microsoft.com/office/drawing/2014/main" val="1448182061"/>
                  </a:ext>
                </a:extLst>
              </a:tr>
              <a:tr h="370840">
                <a:tc gridSpan="5">
                  <a:txBody>
                    <a:bodyPr/>
                    <a:lstStyle/>
                    <a:p>
                      <a:pPr algn="ctr"/>
                      <a:r>
                        <a:rPr lang="en-US" dirty="0"/>
                        <a:t>CONDIÇÕES</a:t>
                      </a:r>
                      <a:endParaRPr lang="en-GB" dirty="0"/>
                    </a:p>
                  </a:txBody>
                  <a:tcPr/>
                </a:tc>
                <a:tc hMerge="1">
                  <a:txBody>
                    <a:bodyPr/>
                    <a:lstStyle/>
                    <a:p>
                      <a:pPr algn="ctr"/>
                      <a:endParaRPr lang="en-GB" dirty="0"/>
                    </a:p>
                  </a:txBody>
                  <a:tcPr/>
                </a:tc>
                <a:tc hMerge="1">
                  <a:txBody>
                    <a:bodyPr/>
                    <a:lstStyle/>
                    <a:p>
                      <a:pPr algn="ctr"/>
                      <a:endParaRPr lang="en-GB" dirty="0"/>
                    </a:p>
                  </a:txBody>
                  <a:tcPr/>
                </a:tc>
                <a:tc hMerge="1">
                  <a:txBody>
                    <a:bodyPr/>
                    <a:lstStyle/>
                    <a:p>
                      <a:pPr algn="ctr"/>
                      <a:endParaRPr lang="en-GB" dirty="0"/>
                    </a:p>
                  </a:txBody>
                  <a:tcPr/>
                </a:tc>
                <a:tc hMerge="1">
                  <a:txBody>
                    <a:bodyPr/>
                    <a:lstStyle/>
                    <a:p>
                      <a:pPr algn="ctr"/>
                      <a:endParaRPr lang="en-GB" dirty="0"/>
                    </a:p>
                  </a:txBody>
                  <a:tcPr/>
                </a:tc>
                <a:extLst>
                  <a:ext uri="{0D108BD9-81ED-4DB2-BD59-A6C34878D82A}">
                    <a16:rowId xmlns:a16="http://schemas.microsoft.com/office/drawing/2014/main" val="3730522617"/>
                  </a:ext>
                </a:extLst>
              </a:tr>
              <a:tr h="370840">
                <a:tc>
                  <a:txBody>
                    <a:bodyPr/>
                    <a:lstStyle/>
                    <a:p>
                      <a:pPr algn="ctr"/>
                      <a:r>
                        <a:rPr lang="en-US" dirty="0"/>
                        <a:t>CASADO(A)?</a:t>
                      </a:r>
                      <a:endParaRPr lang="en-GB" dirty="0"/>
                    </a:p>
                  </a:txBody>
                  <a:tcPr/>
                </a:tc>
                <a:tc>
                  <a:txBody>
                    <a:bodyPr/>
                    <a:lstStyle/>
                    <a:p>
                      <a:pPr algn="ctr"/>
                      <a:r>
                        <a:rPr lang="en-US" dirty="0"/>
                        <a:t>SIM</a:t>
                      </a:r>
                      <a:endParaRPr lang="en-GB" dirty="0"/>
                    </a:p>
                  </a:txBody>
                  <a:tcPr/>
                </a:tc>
                <a:tc>
                  <a:txBody>
                    <a:bodyPr/>
                    <a:lstStyle/>
                    <a:p>
                      <a:pPr algn="ctr"/>
                      <a:r>
                        <a:rPr lang="en-US" dirty="0"/>
                        <a:t>SIM</a:t>
                      </a:r>
                      <a:endParaRPr lang="en-GB" dirty="0"/>
                    </a:p>
                  </a:txBody>
                  <a:tcPr/>
                </a:tc>
                <a:tc>
                  <a:txBody>
                    <a:bodyPr/>
                    <a:lstStyle/>
                    <a:p>
                      <a:pPr algn="ctr"/>
                      <a:r>
                        <a:rPr lang="en-US" dirty="0"/>
                        <a:t>NÃO</a:t>
                      </a:r>
                      <a:endParaRPr lang="en-GB" dirty="0"/>
                    </a:p>
                  </a:txBody>
                  <a:tcPr/>
                </a:tc>
                <a:tc>
                  <a:txBody>
                    <a:bodyPr/>
                    <a:lstStyle/>
                    <a:p>
                      <a:pPr algn="ctr"/>
                      <a:r>
                        <a:rPr lang="en-US" dirty="0"/>
                        <a:t>NÃO</a:t>
                      </a:r>
                      <a:endParaRPr lang="en-GB" dirty="0"/>
                    </a:p>
                  </a:txBody>
                  <a:tcPr/>
                </a:tc>
                <a:extLst>
                  <a:ext uri="{0D108BD9-81ED-4DB2-BD59-A6C34878D82A}">
                    <a16:rowId xmlns:a16="http://schemas.microsoft.com/office/drawing/2014/main" val="3550244507"/>
                  </a:ext>
                </a:extLst>
              </a:tr>
              <a:tr h="370840">
                <a:tc>
                  <a:txBody>
                    <a:bodyPr/>
                    <a:lstStyle/>
                    <a:p>
                      <a:pPr algn="ctr"/>
                      <a:r>
                        <a:rPr lang="en-US" dirty="0"/>
                        <a:t>BOM DESEMPENHO ESCOLAR ?</a:t>
                      </a:r>
                      <a:endParaRPr lang="en-GB" dirty="0"/>
                    </a:p>
                  </a:txBody>
                  <a:tcPr/>
                </a:tc>
                <a:tc>
                  <a:txBody>
                    <a:bodyPr/>
                    <a:lstStyle/>
                    <a:p>
                      <a:pPr algn="ctr"/>
                      <a:r>
                        <a:rPr lang="en-US" dirty="0"/>
                        <a:t>SIM</a:t>
                      </a:r>
                      <a:endParaRPr lang="en-GB" dirty="0"/>
                    </a:p>
                  </a:txBody>
                  <a:tcPr/>
                </a:tc>
                <a:tc>
                  <a:txBody>
                    <a:bodyPr/>
                    <a:lstStyle/>
                    <a:p>
                      <a:pPr algn="ctr"/>
                      <a:r>
                        <a:rPr lang="en-US" dirty="0"/>
                        <a:t>NÃO</a:t>
                      </a:r>
                      <a:endParaRPr lang="en-GB" dirty="0"/>
                    </a:p>
                  </a:txBody>
                  <a:tcPr/>
                </a:tc>
                <a:tc>
                  <a:txBody>
                    <a:bodyPr/>
                    <a:lstStyle/>
                    <a:p>
                      <a:pPr algn="ctr"/>
                      <a:r>
                        <a:rPr lang="en-US" dirty="0"/>
                        <a:t>SIM</a:t>
                      </a:r>
                      <a:endParaRPr lang="en-GB" dirty="0"/>
                    </a:p>
                  </a:txBody>
                  <a:tcPr/>
                </a:tc>
                <a:tc>
                  <a:txBody>
                    <a:bodyPr/>
                    <a:lstStyle/>
                    <a:p>
                      <a:pPr algn="ctr"/>
                      <a:r>
                        <a:rPr lang="en-US" dirty="0"/>
                        <a:t>NÃO</a:t>
                      </a:r>
                      <a:endParaRPr lang="en-GB" dirty="0"/>
                    </a:p>
                  </a:txBody>
                  <a:tcPr/>
                </a:tc>
                <a:extLst>
                  <a:ext uri="{0D108BD9-81ED-4DB2-BD59-A6C34878D82A}">
                    <a16:rowId xmlns:a16="http://schemas.microsoft.com/office/drawing/2014/main" val="3789442717"/>
                  </a:ext>
                </a:extLst>
              </a:tr>
            </a:tbl>
          </a:graphicData>
        </a:graphic>
      </p:graphicFrame>
    </p:spTree>
    <p:extLst>
      <p:ext uri="{BB962C8B-B14F-4D97-AF65-F5344CB8AC3E}">
        <p14:creationId xmlns:p14="http://schemas.microsoft.com/office/powerpoint/2010/main" val="2853812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5385816" y="642927"/>
            <a:ext cx="6529323" cy="929841"/>
          </a:xfrm>
        </p:spPr>
        <p:txBody>
          <a:bodyPr/>
          <a:lstStyle/>
          <a:p>
            <a:pPr algn="r"/>
            <a:r>
              <a:rPr lang="pt-BR" sz="3200" dirty="0"/>
              <a:t>Tabela de Decisão</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48</a:t>
            </a:fld>
            <a:endParaRPr lang="en-GB" noProof="0"/>
          </a:p>
        </p:txBody>
      </p:sp>
      <p:sp>
        <p:nvSpPr>
          <p:cNvPr id="5" name="Espaço Reservado para Texto 4">
            <a:extLst>
              <a:ext uri="{FF2B5EF4-FFF2-40B4-BE49-F238E27FC236}">
                <a16:creationId xmlns:a16="http://schemas.microsoft.com/office/drawing/2014/main" id="{A4A6524C-FBB3-8E40-361E-D1436F370DFE}"/>
              </a:ext>
            </a:extLst>
          </p:cNvPr>
          <p:cNvSpPr>
            <a:spLocks noGrp="1"/>
          </p:cNvSpPr>
          <p:nvPr>
            <p:ph type="body" sz="quarter" idx="15"/>
          </p:nvPr>
        </p:nvSpPr>
        <p:spPr>
          <a:xfrm>
            <a:off x="1362457" y="1463040"/>
            <a:ext cx="8845804" cy="4251959"/>
          </a:xfrm>
        </p:spPr>
        <p:txBody>
          <a:bodyPr/>
          <a:lstStyle/>
          <a:p>
            <a:pPr marL="285750" indent="-285750" algn="just">
              <a:buFont typeface="Courier New" panose="02070309020205020404" pitchFamily="49" charset="0"/>
              <a:buChar char="o"/>
            </a:pPr>
            <a:r>
              <a:rPr lang="pt-BR" sz="1600" dirty="0"/>
              <a:t>Em seguida, para cada regra, uma determinada ação deve ser disparada.</a:t>
            </a:r>
          </a:p>
          <a:p>
            <a:pPr marL="285750" indent="-285750" algn="just">
              <a:buFont typeface="Courier New" panose="02070309020205020404" pitchFamily="49" charset="0"/>
              <a:buChar char="o"/>
            </a:pPr>
            <a:r>
              <a:rPr lang="pt-BR" sz="1600" dirty="0"/>
              <a:t>No caso do sistema, essa ação corresponde a um determinado valor de desconto no seguro.</a:t>
            </a:r>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algn="just"/>
            <a:endParaRPr lang="pt-BR" sz="1600" dirty="0"/>
          </a:p>
          <a:p>
            <a:pPr algn="just"/>
            <a:endParaRPr lang="pt-BR" sz="1600" dirty="0"/>
          </a:p>
        </p:txBody>
      </p:sp>
      <p:graphicFrame>
        <p:nvGraphicFramePr>
          <p:cNvPr id="2" name="Tabela 1">
            <a:extLst>
              <a:ext uri="{FF2B5EF4-FFF2-40B4-BE49-F238E27FC236}">
                <a16:creationId xmlns:a16="http://schemas.microsoft.com/office/drawing/2014/main" id="{4D16978D-D91B-20AC-E3B8-5043CFA1133E}"/>
              </a:ext>
            </a:extLst>
          </p:cNvPr>
          <p:cNvGraphicFramePr>
            <a:graphicFrameLocks noGrp="1"/>
          </p:cNvGraphicFramePr>
          <p:nvPr/>
        </p:nvGraphicFramePr>
        <p:xfrm>
          <a:off x="1362456" y="3429000"/>
          <a:ext cx="8845805" cy="2225040"/>
        </p:xfrm>
        <a:graphic>
          <a:graphicData uri="http://schemas.openxmlformats.org/drawingml/2006/table">
            <a:tbl>
              <a:tblPr firstRow="1" bandRow="1">
                <a:tableStyleId>{5C22544A-7EE6-4342-B048-85BDC9FD1C3A}</a:tableStyleId>
              </a:tblPr>
              <a:tblGrid>
                <a:gridCol w="4334256">
                  <a:extLst>
                    <a:ext uri="{9D8B030D-6E8A-4147-A177-3AD203B41FA5}">
                      <a16:colId xmlns:a16="http://schemas.microsoft.com/office/drawing/2014/main" val="485147835"/>
                    </a:ext>
                  </a:extLst>
                </a:gridCol>
                <a:gridCol w="1097280">
                  <a:extLst>
                    <a:ext uri="{9D8B030D-6E8A-4147-A177-3AD203B41FA5}">
                      <a16:colId xmlns:a16="http://schemas.microsoft.com/office/drawing/2014/main" val="1010486578"/>
                    </a:ext>
                  </a:extLst>
                </a:gridCol>
                <a:gridCol w="1207008">
                  <a:extLst>
                    <a:ext uri="{9D8B030D-6E8A-4147-A177-3AD203B41FA5}">
                      <a16:colId xmlns:a16="http://schemas.microsoft.com/office/drawing/2014/main" val="3360893840"/>
                    </a:ext>
                  </a:extLst>
                </a:gridCol>
                <a:gridCol w="1069848">
                  <a:extLst>
                    <a:ext uri="{9D8B030D-6E8A-4147-A177-3AD203B41FA5}">
                      <a16:colId xmlns:a16="http://schemas.microsoft.com/office/drawing/2014/main" val="2941156005"/>
                    </a:ext>
                  </a:extLst>
                </a:gridCol>
                <a:gridCol w="1137413">
                  <a:extLst>
                    <a:ext uri="{9D8B030D-6E8A-4147-A177-3AD203B41FA5}">
                      <a16:colId xmlns:a16="http://schemas.microsoft.com/office/drawing/2014/main" val="2679708456"/>
                    </a:ext>
                  </a:extLst>
                </a:gridCol>
              </a:tblGrid>
              <a:tr h="370840">
                <a:tc>
                  <a:txBody>
                    <a:bodyPr/>
                    <a:lstStyle/>
                    <a:p>
                      <a:pPr algn="ctr"/>
                      <a:endParaRPr lang="en-GB"/>
                    </a:p>
                  </a:txBody>
                  <a:tcPr/>
                </a:tc>
                <a:tc>
                  <a:txBody>
                    <a:bodyPr/>
                    <a:lstStyle/>
                    <a:p>
                      <a:pPr algn="ctr"/>
                      <a:r>
                        <a:rPr lang="en-US" dirty="0"/>
                        <a:t>REGRA 1</a:t>
                      </a:r>
                      <a:endParaRPr lang="en-GB" dirty="0"/>
                    </a:p>
                  </a:txBody>
                  <a:tcPr/>
                </a:tc>
                <a:tc>
                  <a:txBody>
                    <a:bodyPr/>
                    <a:lstStyle/>
                    <a:p>
                      <a:pPr algn="ctr"/>
                      <a:r>
                        <a:rPr lang="en-US" dirty="0"/>
                        <a:t>REGRA 2</a:t>
                      </a:r>
                      <a:endParaRPr lang="en-GB" dirty="0"/>
                    </a:p>
                  </a:txBody>
                  <a:tcPr/>
                </a:tc>
                <a:tc>
                  <a:txBody>
                    <a:bodyPr/>
                    <a:lstStyle/>
                    <a:p>
                      <a:pPr algn="ctr"/>
                      <a:r>
                        <a:rPr lang="en-US" dirty="0"/>
                        <a:t>REGRA 3</a:t>
                      </a:r>
                      <a:endParaRPr lang="en-GB" dirty="0"/>
                    </a:p>
                  </a:txBody>
                  <a:tcPr/>
                </a:tc>
                <a:tc>
                  <a:txBody>
                    <a:bodyPr/>
                    <a:lstStyle/>
                    <a:p>
                      <a:pPr algn="ctr"/>
                      <a:r>
                        <a:rPr lang="en-US" dirty="0"/>
                        <a:t>REGRA 4</a:t>
                      </a:r>
                      <a:endParaRPr lang="en-GB" dirty="0"/>
                    </a:p>
                  </a:txBody>
                  <a:tcPr/>
                </a:tc>
                <a:extLst>
                  <a:ext uri="{0D108BD9-81ED-4DB2-BD59-A6C34878D82A}">
                    <a16:rowId xmlns:a16="http://schemas.microsoft.com/office/drawing/2014/main" val="1448182061"/>
                  </a:ext>
                </a:extLst>
              </a:tr>
              <a:tr h="370840">
                <a:tc gridSpan="5">
                  <a:txBody>
                    <a:bodyPr/>
                    <a:lstStyle/>
                    <a:p>
                      <a:pPr algn="ctr"/>
                      <a:r>
                        <a:rPr lang="en-US" dirty="0"/>
                        <a:t>CONDIÇÕES</a:t>
                      </a:r>
                      <a:endParaRPr lang="en-GB" dirty="0"/>
                    </a:p>
                  </a:txBody>
                  <a:tcPr/>
                </a:tc>
                <a:tc hMerge="1">
                  <a:txBody>
                    <a:bodyPr/>
                    <a:lstStyle/>
                    <a:p>
                      <a:pPr algn="ctr"/>
                      <a:endParaRPr lang="en-GB" dirty="0"/>
                    </a:p>
                  </a:txBody>
                  <a:tcPr/>
                </a:tc>
                <a:tc hMerge="1">
                  <a:txBody>
                    <a:bodyPr/>
                    <a:lstStyle/>
                    <a:p>
                      <a:pPr algn="ctr"/>
                      <a:endParaRPr lang="en-GB" dirty="0"/>
                    </a:p>
                  </a:txBody>
                  <a:tcPr/>
                </a:tc>
                <a:tc hMerge="1">
                  <a:txBody>
                    <a:bodyPr/>
                    <a:lstStyle/>
                    <a:p>
                      <a:pPr algn="ctr"/>
                      <a:endParaRPr lang="en-GB" dirty="0"/>
                    </a:p>
                  </a:txBody>
                  <a:tcPr/>
                </a:tc>
                <a:tc hMerge="1">
                  <a:txBody>
                    <a:bodyPr/>
                    <a:lstStyle/>
                    <a:p>
                      <a:pPr algn="ctr"/>
                      <a:endParaRPr lang="en-GB" dirty="0"/>
                    </a:p>
                  </a:txBody>
                  <a:tcPr/>
                </a:tc>
                <a:extLst>
                  <a:ext uri="{0D108BD9-81ED-4DB2-BD59-A6C34878D82A}">
                    <a16:rowId xmlns:a16="http://schemas.microsoft.com/office/drawing/2014/main" val="3730522617"/>
                  </a:ext>
                </a:extLst>
              </a:tr>
              <a:tr h="370840">
                <a:tc>
                  <a:txBody>
                    <a:bodyPr/>
                    <a:lstStyle/>
                    <a:p>
                      <a:pPr algn="ctr"/>
                      <a:r>
                        <a:rPr lang="en-US" dirty="0"/>
                        <a:t>CASADO(A)?</a:t>
                      </a:r>
                      <a:endParaRPr lang="en-GB" dirty="0"/>
                    </a:p>
                  </a:txBody>
                  <a:tcPr/>
                </a:tc>
                <a:tc>
                  <a:txBody>
                    <a:bodyPr/>
                    <a:lstStyle/>
                    <a:p>
                      <a:pPr algn="ctr"/>
                      <a:r>
                        <a:rPr lang="en-US" dirty="0"/>
                        <a:t>SIM</a:t>
                      </a:r>
                      <a:endParaRPr lang="en-GB" dirty="0"/>
                    </a:p>
                  </a:txBody>
                  <a:tcPr/>
                </a:tc>
                <a:tc>
                  <a:txBody>
                    <a:bodyPr/>
                    <a:lstStyle/>
                    <a:p>
                      <a:pPr algn="ctr"/>
                      <a:r>
                        <a:rPr lang="en-US" dirty="0"/>
                        <a:t>SIM</a:t>
                      </a:r>
                      <a:endParaRPr lang="en-GB" dirty="0"/>
                    </a:p>
                  </a:txBody>
                  <a:tcPr/>
                </a:tc>
                <a:tc>
                  <a:txBody>
                    <a:bodyPr/>
                    <a:lstStyle/>
                    <a:p>
                      <a:pPr algn="ctr"/>
                      <a:r>
                        <a:rPr lang="en-US" dirty="0"/>
                        <a:t>NÃO</a:t>
                      </a:r>
                      <a:endParaRPr lang="en-GB" dirty="0"/>
                    </a:p>
                  </a:txBody>
                  <a:tcPr/>
                </a:tc>
                <a:tc>
                  <a:txBody>
                    <a:bodyPr/>
                    <a:lstStyle/>
                    <a:p>
                      <a:pPr algn="ctr"/>
                      <a:r>
                        <a:rPr lang="en-US" dirty="0"/>
                        <a:t>NÃO</a:t>
                      </a:r>
                      <a:endParaRPr lang="en-GB" dirty="0"/>
                    </a:p>
                  </a:txBody>
                  <a:tcPr/>
                </a:tc>
                <a:extLst>
                  <a:ext uri="{0D108BD9-81ED-4DB2-BD59-A6C34878D82A}">
                    <a16:rowId xmlns:a16="http://schemas.microsoft.com/office/drawing/2014/main" val="3550244507"/>
                  </a:ext>
                </a:extLst>
              </a:tr>
              <a:tr h="370840">
                <a:tc>
                  <a:txBody>
                    <a:bodyPr/>
                    <a:lstStyle/>
                    <a:p>
                      <a:pPr algn="ctr"/>
                      <a:r>
                        <a:rPr lang="en-US" dirty="0"/>
                        <a:t>BOM DESEMPENHO ESCOLAR ?</a:t>
                      </a:r>
                      <a:endParaRPr lang="en-GB" dirty="0"/>
                    </a:p>
                  </a:txBody>
                  <a:tcPr/>
                </a:tc>
                <a:tc>
                  <a:txBody>
                    <a:bodyPr/>
                    <a:lstStyle/>
                    <a:p>
                      <a:pPr algn="ctr"/>
                      <a:r>
                        <a:rPr lang="en-US" dirty="0"/>
                        <a:t>SIM</a:t>
                      </a:r>
                      <a:endParaRPr lang="en-GB" dirty="0"/>
                    </a:p>
                  </a:txBody>
                  <a:tcPr/>
                </a:tc>
                <a:tc>
                  <a:txBody>
                    <a:bodyPr/>
                    <a:lstStyle/>
                    <a:p>
                      <a:pPr algn="ctr"/>
                      <a:r>
                        <a:rPr lang="en-US" dirty="0"/>
                        <a:t>NÃO</a:t>
                      </a:r>
                      <a:endParaRPr lang="en-GB" dirty="0"/>
                    </a:p>
                  </a:txBody>
                  <a:tcPr/>
                </a:tc>
                <a:tc>
                  <a:txBody>
                    <a:bodyPr/>
                    <a:lstStyle/>
                    <a:p>
                      <a:pPr algn="ctr"/>
                      <a:r>
                        <a:rPr lang="en-US" dirty="0"/>
                        <a:t>SIM</a:t>
                      </a:r>
                      <a:endParaRPr lang="en-GB" dirty="0"/>
                    </a:p>
                  </a:txBody>
                  <a:tcPr/>
                </a:tc>
                <a:tc>
                  <a:txBody>
                    <a:bodyPr/>
                    <a:lstStyle/>
                    <a:p>
                      <a:pPr algn="ctr"/>
                      <a:r>
                        <a:rPr lang="en-US" dirty="0"/>
                        <a:t>NÃO</a:t>
                      </a:r>
                      <a:endParaRPr lang="en-GB" dirty="0"/>
                    </a:p>
                  </a:txBody>
                  <a:tcPr/>
                </a:tc>
                <a:extLst>
                  <a:ext uri="{0D108BD9-81ED-4DB2-BD59-A6C34878D82A}">
                    <a16:rowId xmlns:a16="http://schemas.microsoft.com/office/drawing/2014/main" val="3789442717"/>
                  </a:ext>
                </a:extLst>
              </a:tr>
              <a:tr h="370840">
                <a:tc gridSpan="5">
                  <a:txBody>
                    <a:bodyPr/>
                    <a:lstStyle/>
                    <a:p>
                      <a:pPr algn="ctr"/>
                      <a:r>
                        <a:rPr lang="en-US" dirty="0"/>
                        <a:t>AÇÕES</a:t>
                      </a:r>
                      <a:endParaRPr lang="en-GB" dirty="0"/>
                    </a:p>
                  </a:txBody>
                  <a:tcPr/>
                </a:tc>
                <a:tc hMerge="1">
                  <a:txBody>
                    <a:bodyPr/>
                    <a:lstStyle/>
                    <a:p>
                      <a:pPr algn="ctr"/>
                      <a:endParaRPr lang="en-GB" dirty="0"/>
                    </a:p>
                  </a:txBody>
                  <a:tcPr/>
                </a:tc>
                <a:tc hMerge="1">
                  <a:txBody>
                    <a:bodyPr/>
                    <a:lstStyle/>
                    <a:p>
                      <a:pPr algn="ctr"/>
                      <a:endParaRPr lang="en-GB" dirty="0"/>
                    </a:p>
                  </a:txBody>
                  <a:tcPr/>
                </a:tc>
                <a:tc hMerge="1">
                  <a:txBody>
                    <a:bodyPr/>
                    <a:lstStyle/>
                    <a:p>
                      <a:pPr algn="ctr"/>
                      <a:endParaRPr lang="en-GB" dirty="0"/>
                    </a:p>
                  </a:txBody>
                  <a:tcPr/>
                </a:tc>
                <a:tc hMerge="1">
                  <a:txBody>
                    <a:bodyPr/>
                    <a:lstStyle/>
                    <a:p>
                      <a:pPr algn="ctr"/>
                      <a:endParaRPr lang="en-GB" dirty="0"/>
                    </a:p>
                  </a:txBody>
                  <a:tcPr/>
                </a:tc>
                <a:extLst>
                  <a:ext uri="{0D108BD9-81ED-4DB2-BD59-A6C34878D82A}">
                    <a16:rowId xmlns:a16="http://schemas.microsoft.com/office/drawing/2014/main" val="2211343010"/>
                  </a:ext>
                </a:extLst>
              </a:tr>
              <a:tr h="370840">
                <a:tc>
                  <a:txBody>
                    <a:bodyPr/>
                    <a:lstStyle/>
                    <a:p>
                      <a:pPr algn="ctr"/>
                      <a:r>
                        <a:rPr lang="en-US" dirty="0"/>
                        <a:t>DESCONTO (R$)</a:t>
                      </a:r>
                      <a:endParaRPr lang="en-GB" dirty="0"/>
                    </a:p>
                  </a:txBody>
                  <a:tcPr/>
                </a:tc>
                <a:tc>
                  <a:txBody>
                    <a:bodyPr/>
                    <a:lstStyle/>
                    <a:p>
                      <a:pPr algn="ctr"/>
                      <a:r>
                        <a:rPr lang="en-US" dirty="0"/>
                        <a:t>60 %</a:t>
                      </a:r>
                      <a:endParaRPr lang="en-GB" dirty="0"/>
                    </a:p>
                  </a:txBody>
                  <a:tcPr/>
                </a:tc>
                <a:tc>
                  <a:txBody>
                    <a:bodyPr/>
                    <a:lstStyle/>
                    <a:p>
                      <a:pPr algn="ctr"/>
                      <a:r>
                        <a:rPr lang="en-US" dirty="0"/>
                        <a:t>25 %</a:t>
                      </a:r>
                      <a:endParaRPr lang="en-GB" dirty="0"/>
                    </a:p>
                  </a:txBody>
                  <a:tcPr/>
                </a:tc>
                <a:tc>
                  <a:txBody>
                    <a:bodyPr/>
                    <a:lstStyle/>
                    <a:p>
                      <a:pPr algn="ctr"/>
                      <a:r>
                        <a:rPr lang="en-US" dirty="0"/>
                        <a:t>50 %</a:t>
                      </a:r>
                      <a:endParaRPr lang="en-GB" dirty="0"/>
                    </a:p>
                  </a:txBody>
                  <a:tcPr/>
                </a:tc>
                <a:tc>
                  <a:txBody>
                    <a:bodyPr/>
                    <a:lstStyle/>
                    <a:p>
                      <a:pPr algn="ctr"/>
                      <a:r>
                        <a:rPr lang="en-US" dirty="0"/>
                        <a:t>0</a:t>
                      </a:r>
                      <a:endParaRPr lang="en-GB" dirty="0"/>
                    </a:p>
                  </a:txBody>
                  <a:tcPr/>
                </a:tc>
                <a:extLst>
                  <a:ext uri="{0D108BD9-81ED-4DB2-BD59-A6C34878D82A}">
                    <a16:rowId xmlns:a16="http://schemas.microsoft.com/office/drawing/2014/main" val="80426236"/>
                  </a:ext>
                </a:extLst>
              </a:tr>
            </a:tbl>
          </a:graphicData>
        </a:graphic>
      </p:graphicFrame>
    </p:spTree>
    <p:extLst>
      <p:ext uri="{BB962C8B-B14F-4D97-AF65-F5344CB8AC3E}">
        <p14:creationId xmlns:p14="http://schemas.microsoft.com/office/powerpoint/2010/main" val="38257736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computer code">
            <a:extLst>
              <a:ext uri="{FF2B5EF4-FFF2-40B4-BE49-F238E27FC236}">
                <a16:creationId xmlns:a16="http://schemas.microsoft.com/office/drawing/2014/main" id="{1D5DB266-C804-437C-AED7-3D057820D244}"/>
              </a:ext>
            </a:extLst>
          </p:cNvPr>
          <p:cNvPicPr>
            <a:picLocks noGrp="1" noChangeAspect="1"/>
          </p:cNvPicPr>
          <p:nvPr>
            <p:ph type="pic" sz="quarter" idx="10"/>
          </p:nvPr>
        </p:nvPicPr>
        <p:blipFill rotWithShape="1">
          <a:blip r:embed="rId3">
            <a:alphaModFix amt="35000"/>
            <a:extLst>
              <a:ext uri="{BEBA8EAE-BF5A-486C-A8C5-ECC9F3942E4B}">
                <a14:imgProps xmlns:a14="http://schemas.microsoft.com/office/drawing/2010/main">
                  <a14:imgLayer r:embed="rId4">
                    <a14:imgEffect>
                      <a14:saturation sat="0"/>
                    </a14:imgEffect>
                  </a14:imgLayer>
                </a14:imgProps>
              </a:ext>
            </a:extLst>
          </a:blip>
          <a:srcRect t="7813" b="7813"/>
          <a:stretch/>
        </p:blipFill>
        <p:spPr/>
      </p:pic>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p:txBody>
          <a:bodyPr rtlCol="0"/>
          <a:lstStyle/>
          <a:p>
            <a:pPr rtl="0"/>
            <a:r>
              <a:rPr lang="en-US" sz="4000" dirty="0"/>
              <a:t>R</a:t>
            </a:r>
            <a:r>
              <a:rPr lang="en-GB" sz="4000" dirty="0"/>
              <a:t>OTEIRO DE TESES</a:t>
            </a:r>
          </a:p>
        </p:txBody>
      </p:sp>
    </p:spTree>
    <p:extLst>
      <p:ext uri="{BB962C8B-B14F-4D97-AF65-F5344CB8AC3E}">
        <p14:creationId xmlns:p14="http://schemas.microsoft.com/office/powerpoint/2010/main" val="772232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p:txBody>
          <a:bodyPr rtlCol="0"/>
          <a:lstStyle/>
          <a:p>
            <a:pPr rtl="0"/>
            <a:r>
              <a:rPr lang="pt-BR" dirty="0"/>
              <a:t>O que são Casos de Teste?</a:t>
            </a:r>
          </a:p>
        </p:txBody>
      </p:sp>
      <p:pic>
        <p:nvPicPr>
          <p:cNvPr id="5" name="Picture Placeholder 4" descr="table with various people working on their laptops">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3" cstate="email">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23617" r="23617"/>
          <a:stretch/>
        </p:blipFill>
        <p:spPr>
          <a:noFill/>
        </p:spPr>
      </p:pic>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831221" y="2763041"/>
            <a:ext cx="5718048" cy="2218585"/>
          </a:xfrm>
        </p:spPr>
        <p:txBody>
          <a:bodyPr rtlCol="0">
            <a:normAutofit/>
          </a:bodyPr>
          <a:lstStyle/>
          <a:p>
            <a:pPr marL="0" indent="0" algn="just" rtl="0">
              <a:lnSpc>
                <a:spcPct val="100000"/>
              </a:lnSpc>
              <a:buNone/>
            </a:pPr>
            <a:r>
              <a:rPr lang="pt-BR" sz="1800" dirty="0">
                <a:cs typeface="Biome Light" panose="020B0303030204020804" pitchFamily="34" charset="0"/>
              </a:rPr>
              <a:t>Um caso de teste consiste em várias coisas, como </a:t>
            </a:r>
            <a:r>
              <a:rPr lang="pt-BR" sz="1800" b="1" dirty="0">
                <a:solidFill>
                  <a:schemeClr val="accent2">
                    <a:lumMod val="75000"/>
                  </a:schemeClr>
                </a:solidFill>
                <a:cs typeface="Biome Light" panose="020B0303030204020804" pitchFamily="34" charset="0"/>
              </a:rPr>
              <a:t>etapas de teste, dados de teste e </a:t>
            </a:r>
            <a:r>
              <a:rPr lang="pt-BR" sz="1800" b="1" dirty="0" err="1">
                <a:solidFill>
                  <a:schemeClr val="accent2">
                    <a:lumMod val="75000"/>
                  </a:schemeClr>
                </a:solidFill>
                <a:cs typeface="Biome Light" panose="020B0303030204020804" pitchFamily="34" charset="0"/>
              </a:rPr>
              <a:t>pré</a:t>
            </a:r>
            <a:r>
              <a:rPr lang="pt-BR" sz="1800" b="1" dirty="0">
                <a:solidFill>
                  <a:schemeClr val="accent2">
                    <a:lumMod val="75000"/>
                  </a:schemeClr>
                </a:solidFill>
                <a:cs typeface="Biome Light" panose="020B0303030204020804" pitchFamily="34" charset="0"/>
              </a:rPr>
              <a:t> e pós-condições desenvolvidas para um cenário de teste específico.</a:t>
            </a:r>
            <a:r>
              <a:rPr lang="pt-BR" sz="1800" dirty="0">
                <a:cs typeface="Biome Light" panose="020B0303030204020804" pitchFamily="34" charset="0"/>
              </a:rPr>
              <a:t> Os casos de teste podem ser aplicados a qualquer aplicativo de software. Isso pode ser feito por meio de testes manuais e automatizados ou qualquer ferramenta de gerenciamento de testes. </a:t>
            </a:r>
            <a:endParaRPr lang="en-GB" sz="18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p:txBody>
          <a:bodyPr rtlCol="0"/>
          <a:lstStyle/>
          <a:p>
            <a:pPr rtl="0"/>
            <a:fld id="{8C2E478F-E849-4A8C-AF1F-CBCC78A7CBFA}" type="slidenum">
              <a:rPr lang="en-GB" smtClean="0"/>
              <a:t>5</a:t>
            </a:fld>
            <a:endParaRPr lang="en-GB"/>
          </a:p>
        </p:txBody>
      </p:sp>
    </p:spTree>
    <p:extLst>
      <p:ext uri="{BB962C8B-B14F-4D97-AF65-F5344CB8AC3E}">
        <p14:creationId xmlns:p14="http://schemas.microsoft.com/office/powerpoint/2010/main" val="13253735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5385816" y="642927"/>
            <a:ext cx="6529323" cy="929841"/>
          </a:xfrm>
        </p:spPr>
        <p:txBody>
          <a:bodyPr/>
          <a:lstStyle/>
          <a:p>
            <a:pPr algn="r"/>
            <a:r>
              <a:rPr lang="pt-BR" sz="3200" dirty="0"/>
              <a:t>Roteiro de Teste</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50</a:t>
            </a:fld>
            <a:endParaRPr lang="en-GB" noProof="0"/>
          </a:p>
        </p:txBody>
      </p:sp>
      <p:sp>
        <p:nvSpPr>
          <p:cNvPr id="5" name="Espaço Reservado para Texto 4">
            <a:extLst>
              <a:ext uri="{FF2B5EF4-FFF2-40B4-BE49-F238E27FC236}">
                <a16:creationId xmlns:a16="http://schemas.microsoft.com/office/drawing/2014/main" id="{A4A6524C-FBB3-8E40-361E-D1436F370DFE}"/>
              </a:ext>
            </a:extLst>
          </p:cNvPr>
          <p:cNvSpPr>
            <a:spLocks noGrp="1"/>
          </p:cNvSpPr>
          <p:nvPr>
            <p:ph type="body" sz="quarter" idx="15"/>
          </p:nvPr>
        </p:nvSpPr>
        <p:spPr>
          <a:xfrm>
            <a:off x="740665" y="1572768"/>
            <a:ext cx="5038343" cy="4251959"/>
          </a:xfrm>
        </p:spPr>
        <p:txBody>
          <a:bodyPr/>
          <a:lstStyle/>
          <a:p>
            <a:pPr marL="285750" indent="-285750" algn="just">
              <a:buFont typeface="Courier New" panose="02070309020205020404" pitchFamily="49" charset="0"/>
              <a:buChar char="o"/>
            </a:pPr>
            <a:r>
              <a:rPr lang="pt-BR" sz="1600" dirty="0"/>
              <a:t>Um roteiro é um conjunto de casos de teste necessárias para testar alguma funcionalidade do software</a:t>
            </a:r>
          </a:p>
          <a:p>
            <a:pPr marL="285750" indent="-285750" algn="just">
              <a:buFont typeface="Courier New" panose="02070309020205020404" pitchFamily="49" charset="0"/>
              <a:buChar char="o"/>
            </a:pPr>
            <a:r>
              <a:rPr lang="pt-BR" sz="1600" dirty="0"/>
              <a:t>Na automação os roteiros serão convertidos em scripts de teste, mas no processo manual pode-se usar o </a:t>
            </a:r>
            <a:r>
              <a:rPr lang="pt-BR" sz="1600" dirty="0" err="1"/>
              <a:t>template</a:t>
            </a:r>
            <a:r>
              <a:rPr lang="pt-BR" sz="1600" dirty="0"/>
              <a:t> ao lado para escrever os casos de teste</a:t>
            </a:r>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algn="just"/>
            <a:endParaRPr lang="pt-BR" sz="1600" dirty="0"/>
          </a:p>
          <a:p>
            <a:pPr algn="just"/>
            <a:endParaRPr lang="pt-BR" sz="1600" dirty="0"/>
          </a:p>
        </p:txBody>
      </p:sp>
      <p:pic>
        <p:nvPicPr>
          <p:cNvPr id="7" name="Imagem 6">
            <a:extLst>
              <a:ext uri="{FF2B5EF4-FFF2-40B4-BE49-F238E27FC236}">
                <a16:creationId xmlns:a16="http://schemas.microsoft.com/office/drawing/2014/main" id="{4EA73D9B-43EE-6564-76AD-450D3EEF66CB}"/>
              </a:ext>
            </a:extLst>
          </p:cNvPr>
          <p:cNvPicPr>
            <a:picLocks noChangeAspect="1"/>
          </p:cNvPicPr>
          <p:nvPr/>
        </p:nvPicPr>
        <p:blipFill>
          <a:blip r:embed="rId2"/>
          <a:stretch>
            <a:fillRect/>
          </a:stretch>
        </p:blipFill>
        <p:spPr>
          <a:xfrm>
            <a:off x="6414233" y="2092675"/>
            <a:ext cx="5037102" cy="1927860"/>
          </a:xfrm>
          <a:prstGeom prst="rect">
            <a:avLst/>
          </a:prstGeom>
        </p:spPr>
      </p:pic>
    </p:spTree>
    <p:extLst>
      <p:ext uri="{BB962C8B-B14F-4D97-AF65-F5344CB8AC3E}">
        <p14:creationId xmlns:p14="http://schemas.microsoft.com/office/powerpoint/2010/main" val="4287739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5385816" y="642927"/>
            <a:ext cx="6529323" cy="929841"/>
          </a:xfrm>
        </p:spPr>
        <p:txBody>
          <a:bodyPr/>
          <a:lstStyle/>
          <a:p>
            <a:pPr algn="r"/>
            <a:r>
              <a:rPr lang="pt-BR" sz="3200" dirty="0"/>
              <a:t>Roteiro de Teste</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51</a:t>
            </a:fld>
            <a:endParaRPr lang="en-GB" noProof="0"/>
          </a:p>
        </p:txBody>
      </p:sp>
      <p:pic>
        <p:nvPicPr>
          <p:cNvPr id="8" name="Imagem 7">
            <a:extLst>
              <a:ext uri="{FF2B5EF4-FFF2-40B4-BE49-F238E27FC236}">
                <a16:creationId xmlns:a16="http://schemas.microsoft.com/office/drawing/2014/main" id="{2D51E911-C104-91F3-80A6-59639030A647}"/>
              </a:ext>
            </a:extLst>
          </p:cNvPr>
          <p:cNvPicPr>
            <a:picLocks noChangeAspect="1"/>
          </p:cNvPicPr>
          <p:nvPr/>
        </p:nvPicPr>
        <p:blipFill>
          <a:blip r:embed="rId2"/>
          <a:stretch>
            <a:fillRect/>
          </a:stretch>
        </p:blipFill>
        <p:spPr>
          <a:xfrm>
            <a:off x="2813024" y="2462573"/>
            <a:ext cx="6961923" cy="2664551"/>
          </a:xfrm>
          <a:prstGeom prst="rect">
            <a:avLst/>
          </a:prstGeom>
        </p:spPr>
      </p:pic>
      <p:sp>
        <p:nvSpPr>
          <p:cNvPr id="9" name="Balão de Fala: Retângulo 8">
            <a:extLst>
              <a:ext uri="{FF2B5EF4-FFF2-40B4-BE49-F238E27FC236}">
                <a16:creationId xmlns:a16="http://schemas.microsoft.com/office/drawing/2014/main" id="{8340CD6D-8A38-45F8-DEEA-6C13C100AA5D}"/>
              </a:ext>
            </a:extLst>
          </p:cNvPr>
          <p:cNvSpPr/>
          <p:nvPr/>
        </p:nvSpPr>
        <p:spPr>
          <a:xfrm>
            <a:off x="1170432" y="2937068"/>
            <a:ext cx="1675824" cy="775397"/>
          </a:xfrm>
          <a:prstGeom prst="wedgeRectCallout">
            <a:avLst>
              <a:gd name="adj1" fmla="val 68980"/>
              <a:gd name="adj2" fmla="val -54020"/>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000">
                <a:solidFill>
                  <a:schemeClr val="tx1"/>
                </a:solidFill>
              </a:rPr>
              <a:t>Um código para identificar o roteiro é útil para organizar e localizar os roteiros de teste</a:t>
            </a:r>
          </a:p>
        </p:txBody>
      </p:sp>
      <p:sp>
        <p:nvSpPr>
          <p:cNvPr id="10" name="Balão de Fala: Retângulo 9">
            <a:extLst>
              <a:ext uri="{FF2B5EF4-FFF2-40B4-BE49-F238E27FC236}">
                <a16:creationId xmlns:a16="http://schemas.microsoft.com/office/drawing/2014/main" id="{F468155C-DCA1-28C4-CA1A-00AFD9AF2704}"/>
              </a:ext>
            </a:extLst>
          </p:cNvPr>
          <p:cNvSpPr/>
          <p:nvPr/>
        </p:nvSpPr>
        <p:spPr>
          <a:xfrm>
            <a:off x="8517419" y="1494273"/>
            <a:ext cx="1704023" cy="1097368"/>
          </a:xfrm>
          <a:prstGeom prst="wedgeRectCallout">
            <a:avLst>
              <a:gd name="adj1" fmla="val -180866"/>
              <a:gd name="adj2" fmla="val 78370"/>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000" dirty="0">
                <a:solidFill>
                  <a:schemeClr val="tx1"/>
                </a:solidFill>
              </a:rPr>
              <a:t>Objetivo do Roteiro – descrição o objeto do roteiro (do caso de uso ou requisito) – facilitar a rastreabilidade da documentação do software</a:t>
            </a:r>
          </a:p>
        </p:txBody>
      </p:sp>
      <p:sp>
        <p:nvSpPr>
          <p:cNvPr id="11" name="Balão de Fala: Retângulo 10">
            <a:extLst>
              <a:ext uri="{FF2B5EF4-FFF2-40B4-BE49-F238E27FC236}">
                <a16:creationId xmlns:a16="http://schemas.microsoft.com/office/drawing/2014/main" id="{9FBBBB4C-94C7-C1C3-B1E0-256C3C7CD136}"/>
              </a:ext>
            </a:extLst>
          </p:cNvPr>
          <p:cNvSpPr/>
          <p:nvPr/>
        </p:nvSpPr>
        <p:spPr>
          <a:xfrm>
            <a:off x="5292191" y="5127124"/>
            <a:ext cx="2003587" cy="872499"/>
          </a:xfrm>
          <a:prstGeom prst="wedgeRectCallout">
            <a:avLst>
              <a:gd name="adj1" fmla="val -42867"/>
              <a:gd name="adj2" fmla="val -182451"/>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000">
                <a:solidFill>
                  <a:schemeClr val="tx1"/>
                </a:solidFill>
              </a:rPr>
              <a:t>Aqui são especificados os valores que devem ser atribuídos para um campo, ou conjunto de campos de entrada de dados</a:t>
            </a:r>
          </a:p>
        </p:txBody>
      </p:sp>
      <p:sp>
        <p:nvSpPr>
          <p:cNvPr id="12" name="Balão de Fala: Retângulo 11">
            <a:extLst>
              <a:ext uri="{FF2B5EF4-FFF2-40B4-BE49-F238E27FC236}">
                <a16:creationId xmlns:a16="http://schemas.microsoft.com/office/drawing/2014/main" id="{4BB30724-E86C-218B-EB2C-A8E6730B95D4}"/>
              </a:ext>
            </a:extLst>
          </p:cNvPr>
          <p:cNvSpPr/>
          <p:nvPr/>
        </p:nvSpPr>
        <p:spPr>
          <a:xfrm>
            <a:off x="1482133" y="5324832"/>
            <a:ext cx="1821913" cy="593699"/>
          </a:xfrm>
          <a:prstGeom prst="wedgeRectCallout">
            <a:avLst>
              <a:gd name="adj1" fmla="val 69362"/>
              <a:gd name="adj2" fmla="val -27372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000">
                <a:solidFill>
                  <a:schemeClr val="tx1"/>
                </a:solidFill>
              </a:rPr>
              <a:t>Cada Caso de Teste deverá ter um identificador individual dentro do roteiro</a:t>
            </a:r>
          </a:p>
        </p:txBody>
      </p:sp>
      <p:sp>
        <p:nvSpPr>
          <p:cNvPr id="13" name="Balão de Fala: Retângulo 12">
            <a:extLst>
              <a:ext uri="{FF2B5EF4-FFF2-40B4-BE49-F238E27FC236}">
                <a16:creationId xmlns:a16="http://schemas.microsoft.com/office/drawing/2014/main" id="{96906177-82A4-D80E-9EC3-4F3B9193D6FB}"/>
              </a:ext>
            </a:extLst>
          </p:cNvPr>
          <p:cNvSpPr/>
          <p:nvPr/>
        </p:nvSpPr>
        <p:spPr>
          <a:xfrm>
            <a:off x="7843259" y="5061125"/>
            <a:ext cx="2114181" cy="979799"/>
          </a:xfrm>
          <a:prstGeom prst="wedgeRectCallout">
            <a:avLst>
              <a:gd name="adj1" fmla="val -64856"/>
              <a:gd name="adj2" fmla="val -142338"/>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pt-BR" sz="1000">
                <a:solidFill>
                  <a:schemeClr val="tx1"/>
                </a:solidFill>
              </a:rPr>
              <a:t>Definir aqui o resultado esperado a partir de entrada fornecida.</a:t>
            </a:r>
          </a:p>
          <a:p>
            <a:r>
              <a:rPr lang="pt-BR" sz="1000">
                <a:solidFill>
                  <a:schemeClr val="tx1"/>
                </a:solidFill>
              </a:rPr>
              <a:t>Se o </a:t>
            </a:r>
            <a:r>
              <a:rPr lang="pt-BR" sz="1000" err="1">
                <a:solidFill>
                  <a:schemeClr val="tx1"/>
                </a:solidFill>
              </a:rPr>
              <a:t>sw</a:t>
            </a:r>
            <a:r>
              <a:rPr lang="pt-BR" sz="1000">
                <a:solidFill>
                  <a:schemeClr val="tx1"/>
                </a:solidFill>
              </a:rPr>
              <a:t> apresentar o valor previsto para a saída, o teste passa, caso contrário, falha</a:t>
            </a:r>
          </a:p>
        </p:txBody>
      </p:sp>
    </p:spTree>
    <p:extLst>
      <p:ext uri="{BB962C8B-B14F-4D97-AF65-F5344CB8AC3E}">
        <p14:creationId xmlns:p14="http://schemas.microsoft.com/office/powerpoint/2010/main" val="1060992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1014985-BCB9-DB7C-8E88-06693AA3F9CB}"/>
              </a:ext>
            </a:extLst>
          </p:cNvPr>
          <p:cNvSpPr>
            <a:spLocks noGrp="1"/>
          </p:cNvSpPr>
          <p:nvPr>
            <p:ph type="title"/>
          </p:nvPr>
        </p:nvSpPr>
        <p:spPr>
          <a:xfrm>
            <a:off x="5385816" y="642927"/>
            <a:ext cx="6529323" cy="929841"/>
          </a:xfrm>
        </p:spPr>
        <p:txBody>
          <a:bodyPr/>
          <a:lstStyle/>
          <a:p>
            <a:pPr algn="r"/>
            <a:r>
              <a:rPr lang="pt-BR" sz="3200" dirty="0"/>
              <a:t>Roteiro de Teste</a:t>
            </a:r>
          </a:p>
        </p:txBody>
      </p:sp>
      <p:sp>
        <p:nvSpPr>
          <p:cNvPr id="4" name="Espaço Reservado para Número de Slide 3">
            <a:extLst>
              <a:ext uri="{FF2B5EF4-FFF2-40B4-BE49-F238E27FC236}">
                <a16:creationId xmlns:a16="http://schemas.microsoft.com/office/drawing/2014/main" id="{360B9078-D588-2F05-D225-6F664B877917}"/>
              </a:ext>
            </a:extLst>
          </p:cNvPr>
          <p:cNvSpPr>
            <a:spLocks noGrp="1"/>
          </p:cNvSpPr>
          <p:nvPr>
            <p:ph type="sldNum" sz="quarter" idx="12"/>
          </p:nvPr>
        </p:nvSpPr>
        <p:spPr/>
        <p:txBody>
          <a:bodyPr/>
          <a:lstStyle/>
          <a:p>
            <a:pPr rtl="0"/>
            <a:fld id="{8C2E478F-E849-4A8C-AF1F-CBCC78A7CBFA}" type="slidenum">
              <a:rPr lang="en-GB" noProof="0" smtClean="0"/>
              <a:t>52</a:t>
            </a:fld>
            <a:endParaRPr lang="en-GB" noProof="0"/>
          </a:p>
        </p:txBody>
      </p:sp>
      <p:sp>
        <p:nvSpPr>
          <p:cNvPr id="5" name="Espaço Reservado para Texto 4">
            <a:extLst>
              <a:ext uri="{FF2B5EF4-FFF2-40B4-BE49-F238E27FC236}">
                <a16:creationId xmlns:a16="http://schemas.microsoft.com/office/drawing/2014/main" id="{A4A6524C-FBB3-8E40-361E-D1436F370DFE}"/>
              </a:ext>
            </a:extLst>
          </p:cNvPr>
          <p:cNvSpPr>
            <a:spLocks noGrp="1"/>
          </p:cNvSpPr>
          <p:nvPr>
            <p:ph type="body" sz="quarter" idx="15"/>
          </p:nvPr>
        </p:nvSpPr>
        <p:spPr>
          <a:xfrm>
            <a:off x="740665" y="1572769"/>
            <a:ext cx="10661903" cy="1719072"/>
          </a:xfrm>
        </p:spPr>
        <p:txBody>
          <a:bodyPr/>
          <a:lstStyle/>
          <a:p>
            <a:pPr marL="285750" indent="-285750" algn="just">
              <a:buFont typeface="Courier New" panose="02070309020205020404" pitchFamily="49" charset="0"/>
              <a:buChar char="o"/>
            </a:pPr>
            <a:r>
              <a:rPr lang="pt-BR" sz="1600" dirty="0"/>
              <a:t>Roteiro de teste para testar o módulo do sistema de venda de ingresso, que concede desconto de acordo com o tipo de pessoa, conforme o seguinte: </a:t>
            </a:r>
          </a:p>
          <a:p>
            <a:pPr marL="285750" indent="-285750" algn="just">
              <a:buFont typeface="Courier New" panose="02070309020205020404" pitchFamily="49" charset="0"/>
              <a:buChar char="o"/>
            </a:pPr>
            <a:r>
              <a:rPr lang="pt-BR" sz="1600" dirty="0"/>
              <a:t>Se estudante ou Idoso ganha 50% de desconto, se PCD não paga, e valor integral para qualquer outro caso.</a:t>
            </a:r>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marL="285750" indent="-285750" algn="just">
              <a:buFont typeface="Courier New" panose="02070309020205020404" pitchFamily="49" charset="0"/>
              <a:buChar char="o"/>
            </a:pPr>
            <a:endParaRPr lang="pt-BR" sz="1600" dirty="0"/>
          </a:p>
          <a:p>
            <a:pPr algn="just"/>
            <a:endParaRPr lang="pt-BR" sz="1600" dirty="0"/>
          </a:p>
          <a:p>
            <a:pPr algn="just"/>
            <a:endParaRPr lang="pt-BR" sz="1600" dirty="0"/>
          </a:p>
        </p:txBody>
      </p:sp>
      <p:pic>
        <p:nvPicPr>
          <p:cNvPr id="2" name="Imagem 1">
            <a:extLst>
              <a:ext uri="{FF2B5EF4-FFF2-40B4-BE49-F238E27FC236}">
                <a16:creationId xmlns:a16="http://schemas.microsoft.com/office/drawing/2014/main" id="{D97C85F7-8389-9503-6A92-B03244D78A37}"/>
              </a:ext>
            </a:extLst>
          </p:cNvPr>
          <p:cNvPicPr>
            <a:picLocks noChangeAspect="1"/>
          </p:cNvPicPr>
          <p:nvPr/>
        </p:nvPicPr>
        <p:blipFill>
          <a:blip r:embed="rId2"/>
          <a:stretch>
            <a:fillRect/>
          </a:stretch>
        </p:blipFill>
        <p:spPr>
          <a:xfrm>
            <a:off x="4191757" y="2944337"/>
            <a:ext cx="6747867" cy="3168259"/>
          </a:xfrm>
          <a:prstGeom prst="rect">
            <a:avLst/>
          </a:prstGeom>
        </p:spPr>
      </p:pic>
    </p:spTree>
    <p:extLst>
      <p:ext uri="{BB962C8B-B14F-4D97-AF65-F5344CB8AC3E}">
        <p14:creationId xmlns:p14="http://schemas.microsoft.com/office/powerpoint/2010/main" val="3065392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97CA7C4-F84C-7B88-4A25-6F88B2FDC42B}"/>
              </a:ext>
            </a:extLst>
          </p:cNvPr>
          <p:cNvSpPr>
            <a:spLocks noGrp="1"/>
          </p:cNvSpPr>
          <p:nvPr>
            <p:ph idx="1"/>
          </p:nvPr>
        </p:nvSpPr>
        <p:spPr>
          <a:xfrm>
            <a:off x="5438278" y="1556449"/>
            <a:ext cx="5922265" cy="4579175"/>
          </a:xfrm>
        </p:spPr>
        <p:txBody>
          <a:bodyPr/>
          <a:lstStyle/>
          <a:p>
            <a:pPr marL="342900" indent="-342900" algn="just">
              <a:buFont typeface="+mj-lt"/>
              <a:buAutoNum type="arabicPeriod"/>
            </a:pPr>
            <a:r>
              <a:rPr lang="pt-BR" dirty="0"/>
              <a:t>O programa deverá calcular 2% de multa, se a data de pagamento for posterior a de vencimento.</a:t>
            </a:r>
          </a:p>
          <a:p>
            <a:pPr marL="342900" indent="-342900" algn="just">
              <a:buFont typeface="+mj-lt"/>
              <a:buAutoNum type="arabicPeriod"/>
            </a:pPr>
            <a:r>
              <a:rPr lang="pt-BR" dirty="0"/>
              <a:t>Dada a idade do leitor, o programa informa se ele: Não pode votar, É obrigado a votar ou Tem voto facultativo.</a:t>
            </a:r>
          </a:p>
          <a:p>
            <a:pPr marL="342900" indent="-342900" algn="just">
              <a:buFont typeface="+mj-lt"/>
              <a:buAutoNum type="arabicPeriod"/>
            </a:pPr>
            <a:r>
              <a:rPr lang="pt-BR" dirty="0"/>
              <a:t>Validação de Saldo Bancário: Um banco permite que o saldo de uma conta corrente esteja entre R$0,00 e R$100.000,00.</a:t>
            </a:r>
          </a:p>
          <a:p>
            <a:pPr marL="800100" lvl="1" indent="-342900" algn="just">
              <a:buFont typeface="+mj-lt"/>
              <a:buAutoNum type="alphaLcParenR"/>
            </a:pPr>
            <a:r>
              <a:rPr lang="pt-BR" dirty="0"/>
              <a:t>Quais são os valores limite para esse intervalo de saldo?</a:t>
            </a:r>
          </a:p>
          <a:p>
            <a:pPr marL="800100" lvl="1" indent="-342900" algn="just">
              <a:buFont typeface="+mj-lt"/>
              <a:buAutoNum type="alphaLcParenR"/>
            </a:pPr>
            <a:r>
              <a:rPr lang="pt-BR" dirty="0"/>
              <a:t>Crie 4 casos de teste para verificar valores no limite e valores inválidos fora do limite.</a:t>
            </a:r>
          </a:p>
          <a:p>
            <a:pPr marL="342900" indent="-342900" algn="just">
              <a:buFont typeface="+mj-lt"/>
              <a:buAutoNum type="arabicPeriod"/>
            </a:pPr>
            <a:endParaRPr lang="pt-BR" dirty="0"/>
          </a:p>
        </p:txBody>
      </p:sp>
      <p:sp>
        <p:nvSpPr>
          <p:cNvPr id="4" name="Espaço Reservado para Número de Slide 3">
            <a:extLst>
              <a:ext uri="{FF2B5EF4-FFF2-40B4-BE49-F238E27FC236}">
                <a16:creationId xmlns:a16="http://schemas.microsoft.com/office/drawing/2014/main" id="{FE4E3D68-22DD-828E-EF74-99E10461F1BD}"/>
              </a:ext>
            </a:extLst>
          </p:cNvPr>
          <p:cNvSpPr>
            <a:spLocks noGrp="1"/>
          </p:cNvSpPr>
          <p:nvPr>
            <p:ph type="sldNum" sz="quarter" idx="4"/>
          </p:nvPr>
        </p:nvSpPr>
        <p:spPr/>
        <p:txBody>
          <a:bodyPr/>
          <a:lstStyle/>
          <a:p>
            <a:pPr rtl="0"/>
            <a:fld id="{8C2E478F-E849-4A8C-AF1F-CBCC78A7CBFA}" type="slidenum">
              <a:rPr lang="en-GB" noProof="0" smtClean="0"/>
              <a:t>53</a:t>
            </a:fld>
            <a:endParaRPr lang="en-GB" noProof="0"/>
          </a:p>
        </p:txBody>
      </p:sp>
      <p:pic>
        <p:nvPicPr>
          <p:cNvPr id="11" name="Imagem 10">
            <a:extLst>
              <a:ext uri="{FF2B5EF4-FFF2-40B4-BE49-F238E27FC236}">
                <a16:creationId xmlns:a16="http://schemas.microsoft.com/office/drawing/2014/main" id="{431BA0FB-5517-1914-04E2-62C59AB6D81A}"/>
              </a:ext>
            </a:extLst>
          </p:cNvPr>
          <p:cNvPicPr>
            <a:picLocks noChangeAspect="1"/>
          </p:cNvPicPr>
          <p:nvPr/>
        </p:nvPicPr>
        <p:blipFill rotWithShape="1">
          <a:blip r:embed="rId2"/>
          <a:srcRect l="11780" r="41594"/>
          <a:stretch/>
        </p:blipFill>
        <p:spPr>
          <a:xfrm>
            <a:off x="0" y="0"/>
            <a:ext cx="4788767" cy="6858000"/>
          </a:xfrm>
          <a:prstGeom prst="rect">
            <a:avLst/>
          </a:prstGeom>
        </p:spPr>
      </p:pic>
      <p:sp>
        <p:nvSpPr>
          <p:cNvPr id="9" name="Título 8">
            <a:extLst>
              <a:ext uri="{FF2B5EF4-FFF2-40B4-BE49-F238E27FC236}">
                <a16:creationId xmlns:a16="http://schemas.microsoft.com/office/drawing/2014/main" id="{A40C81A2-8303-FCF7-752B-64506DBE357D}"/>
              </a:ext>
            </a:extLst>
          </p:cNvPr>
          <p:cNvSpPr>
            <a:spLocks noGrp="1"/>
          </p:cNvSpPr>
          <p:nvPr>
            <p:ph type="title"/>
          </p:nvPr>
        </p:nvSpPr>
        <p:spPr/>
        <p:txBody>
          <a:bodyPr/>
          <a:lstStyle/>
          <a:p>
            <a:pPr algn="r"/>
            <a:r>
              <a:rPr lang="en-US" dirty="0"/>
              <a:t>EXERCÍCIOS</a:t>
            </a:r>
            <a:endParaRPr lang="en-GB" dirty="0"/>
          </a:p>
        </p:txBody>
      </p:sp>
    </p:spTree>
    <p:extLst>
      <p:ext uri="{BB962C8B-B14F-4D97-AF65-F5344CB8AC3E}">
        <p14:creationId xmlns:p14="http://schemas.microsoft.com/office/powerpoint/2010/main" val="12657481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97CA7C4-F84C-7B88-4A25-6F88B2FDC42B}"/>
              </a:ext>
            </a:extLst>
          </p:cNvPr>
          <p:cNvSpPr>
            <a:spLocks noGrp="1"/>
          </p:cNvSpPr>
          <p:nvPr>
            <p:ph idx="1"/>
          </p:nvPr>
        </p:nvSpPr>
        <p:spPr>
          <a:xfrm>
            <a:off x="5438278" y="1556449"/>
            <a:ext cx="5922265" cy="4579175"/>
          </a:xfrm>
        </p:spPr>
        <p:txBody>
          <a:bodyPr/>
          <a:lstStyle/>
          <a:p>
            <a:pPr marL="342900" indent="-342900" algn="just">
              <a:buFont typeface="+mj-lt"/>
              <a:buAutoNum type="arabicPeriod"/>
            </a:pPr>
            <a:r>
              <a:rPr lang="pt-BR" dirty="0"/>
              <a:t>Peso de Bagagem: Uma companhia aérea permite que a bagagem despachada tenha entre 0kg e 23kg.</a:t>
            </a:r>
          </a:p>
          <a:p>
            <a:pPr marL="800100" lvl="1" indent="-342900" algn="just">
              <a:buFont typeface="+mj-lt"/>
              <a:buAutoNum type="alphaLcParenR"/>
            </a:pPr>
            <a:r>
              <a:rPr lang="pt-BR" dirty="0"/>
              <a:t>Identifique os valores limite para o peso da bagagem.</a:t>
            </a:r>
          </a:p>
          <a:p>
            <a:pPr marL="800100" lvl="1" indent="-342900" algn="just">
              <a:buFont typeface="+mj-lt"/>
              <a:buAutoNum type="alphaLcParenR"/>
            </a:pPr>
            <a:r>
              <a:rPr lang="pt-BR" dirty="0"/>
              <a:t>Proponha casos de teste que testem valores abaixo, dentro e acima do limite.</a:t>
            </a:r>
          </a:p>
          <a:p>
            <a:pPr marL="342900" indent="-342900" algn="just">
              <a:buFont typeface="+mj-lt"/>
              <a:buAutoNum type="arabicPeriod"/>
            </a:pPr>
            <a:r>
              <a:rPr lang="pt-BR" b="1" dirty="0"/>
              <a:t>Validação de Número de Telefone: </a:t>
            </a:r>
            <a:r>
              <a:rPr lang="pt-BR" dirty="0"/>
              <a:t>Um formulário exige que o número de telefone digitado tenha exatamente 10 dígitos.</a:t>
            </a:r>
          </a:p>
          <a:p>
            <a:pPr marL="342900" indent="-342900" algn="just">
              <a:buFont typeface="+mj-lt"/>
              <a:buAutoNum type="arabicPeriod"/>
            </a:pPr>
            <a:r>
              <a:rPr lang="pt-BR" b="1" dirty="0"/>
              <a:t>Validação de Quantidade de Itens no Carrinho: </a:t>
            </a:r>
            <a:r>
              <a:rPr lang="pt-BR" dirty="0"/>
              <a:t>Um sistema de compras online permite que o usuário adicione de 1 a 50 itens ao </a:t>
            </a:r>
            <a:r>
              <a:rPr lang="pt-BR" dirty="0" err="1"/>
              <a:t>carri</a:t>
            </a:r>
            <a:endParaRPr lang="pt-BR" dirty="0"/>
          </a:p>
        </p:txBody>
      </p:sp>
      <p:sp>
        <p:nvSpPr>
          <p:cNvPr id="4" name="Espaço Reservado para Número de Slide 3">
            <a:extLst>
              <a:ext uri="{FF2B5EF4-FFF2-40B4-BE49-F238E27FC236}">
                <a16:creationId xmlns:a16="http://schemas.microsoft.com/office/drawing/2014/main" id="{FE4E3D68-22DD-828E-EF74-99E10461F1BD}"/>
              </a:ext>
            </a:extLst>
          </p:cNvPr>
          <p:cNvSpPr>
            <a:spLocks noGrp="1"/>
          </p:cNvSpPr>
          <p:nvPr>
            <p:ph type="sldNum" sz="quarter" idx="4"/>
          </p:nvPr>
        </p:nvSpPr>
        <p:spPr/>
        <p:txBody>
          <a:bodyPr/>
          <a:lstStyle/>
          <a:p>
            <a:pPr rtl="0"/>
            <a:fld id="{8C2E478F-E849-4A8C-AF1F-CBCC78A7CBFA}" type="slidenum">
              <a:rPr lang="en-GB" noProof="0" smtClean="0"/>
              <a:t>54</a:t>
            </a:fld>
            <a:endParaRPr lang="en-GB" noProof="0"/>
          </a:p>
        </p:txBody>
      </p:sp>
      <p:pic>
        <p:nvPicPr>
          <p:cNvPr id="11" name="Imagem 10">
            <a:extLst>
              <a:ext uri="{FF2B5EF4-FFF2-40B4-BE49-F238E27FC236}">
                <a16:creationId xmlns:a16="http://schemas.microsoft.com/office/drawing/2014/main" id="{431BA0FB-5517-1914-04E2-62C59AB6D81A}"/>
              </a:ext>
            </a:extLst>
          </p:cNvPr>
          <p:cNvPicPr>
            <a:picLocks noChangeAspect="1"/>
          </p:cNvPicPr>
          <p:nvPr/>
        </p:nvPicPr>
        <p:blipFill rotWithShape="1">
          <a:blip r:embed="rId2"/>
          <a:srcRect l="11780" r="41594"/>
          <a:stretch/>
        </p:blipFill>
        <p:spPr>
          <a:xfrm>
            <a:off x="0" y="0"/>
            <a:ext cx="4788767" cy="6858000"/>
          </a:xfrm>
          <a:prstGeom prst="rect">
            <a:avLst/>
          </a:prstGeom>
        </p:spPr>
      </p:pic>
      <p:sp>
        <p:nvSpPr>
          <p:cNvPr id="9" name="Título 8">
            <a:extLst>
              <a:ext uri="{FF2B5EF4-FFF2-40B4-BE49-F238E27FC236}">
                <a16:creationId xmlns:a16="http://schemas.microsoft.com/office/drawing/2014/main" id="{A40C81A2-8303-FCF7-752B-64506DBE357D}"/>
              </a:ext>
            </a:extLst>
          </p:cNvPr>
          <p:cNvSpPr>
            <a:spLocks noGrp="1"/>
          </p:cNvSpPr>
          <p:nvPr>
            <p:ph type="title"/>
          </p:nvPr>
        </p:nvSpPr>
        <p:spPr/>
        <p:txBody>
          <a:bodyPr/>
          <a:lstStyle/>
          <a:p>
            <a:pPr algn="r"/>
            <a:r>
              <a:rPr lang="en-US" dirty="0"/>
              <a:t>EXERCÍCIOS</a:t>
            </a:r>
            <a:endParaRPr lang="en-GB" dirty="0"/>
          </a:p>
        </p:txBody>
      </p:sp>
    </p:spTree>
    <p:extLst>
      <p:ext uri="{BB962C8B-B14F-4D97-AF65-F5344CB8AC3E}">
        <p14:creationId xmlns:p14="http://schemas.microsoft.com/office/powerpoint/2010/main" val="41002629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97CA7C4-F84C-7B88-4A25-6F88B2FDC42B}"/>
              </a:ext>
            </a:extLst>
          </p:cNvPr>
          <p:cNvSpPr>
            <a:spLocks noGrp="1"/>
          </p:cNvSpPr>
          <p:nvPr>
            <p:ph idx="1"/>
          </p:nvPr>
        </p:nvSpPr>
        <p:spPr>
          <a:xfrm>
            <a:off x="5026018" y="852361"/>
            <a:ext cx="6745225" cy="4579175"/>
          </a:xfrm>
        </p:spPr>
        <p:txBody>
          <a:bodyPr/>
          <a:lstStyle/>
          <a:p>
            <a:pPr marL="342900" indent="-342900" algn="just">
              <a:buFont typeface="+mj-lt"/>
              <a:buAutoNum type="arabicPeriod"/>
            </a:pPr>
            <a:r>
              <a:rPr lang="pt-BR" b="1" dirty="0"/>
              <a:t>Regras de Desconto em Loja Virtual: </a:t>
            </a:r>
            <a:r>
              <a:rPr lang="pt-BR" dirty="0"/>
              <a:t>Uma loja virtual tem as seguintes regras de desconto:</a:t>
            </a:r>
          </a:p>
          <a:p>
            <a:pPr lvl="1" algn="just">
              <a:buFont typeface="Courier New" panose="02070309020205020404" pitchFamily="49" charset="0"/>
              <a:buChar char="o"/>
            </a:pPr>
            <a:r>
              <a:rPr lang="pt-BR" dirty="0"/>
              <a:t>Se o cliente é VIP, ele recebe 10% de desconto.</a:t>
            </a:r>
          </a:p>
          <a:p>
            <a:pPr lvl="1" algn="just">
              <a:buFont typeface="Courier New" panose="02070309020205020404" pitchFamily="49" charset="0"/>
              <a:buChar char="o"/>
            </a:pPr>
            <a:r>
              <a:rPr lang="pt-BR" dirty="0"/>
              <a:t>Se o cliente compra mais de R$ 500,00, ele recebe 5% de desconto.</a:t>
            </a:r>
          </a:p>
          <a:p>
            <a:pPr lvl="1" algn="just">
              <a:buFont typeface="Courier New" panose="02070309020205020404" pitchFamily="49" charset="0"/>
              <a:buChar char="o"/>
            </a:pPr>
            <a:r>
              <a:rPr lang="pt-BR" dirty="0"/>
              <a:t>Se é uma promoção especial, todos recebem 3% de desconto.</a:t>
            </a:r>
          </a:p>
          <a:p>
            <a:pPr marL="0" indent="0" algn="just">
              <a:buNone/>
            </a:pPr>
            <a:r>
              <a:rPr lang="pt-BR" dirty="0"/>
              <a:t>As ações possíveis são:</a:t>
            </a:r>
          </a:p>
          <a:p>
            <a:pPr lvl="1" algn="just">
              <a:buFont typeface="Courier New" panose="02070309020205020404" pitchFamily="49" charset="0"/>
              <a:buChar char="o"/>
            </a:pPr>
            <a:r>
              <a:rPr lang="pt-BR" dirty="0"/>
              <a:t>Aplicar 10% de desconto.</a:t>
            </a:r>
          </a:p>
          <a:p>
            <a:pPr lvl="1" algn="just">
              <a:buFont typeface="Courier New" panose="02070309020205020404" pitchFamily="49" charset="0"/>
              <a:buChar char="o"/>
            </a:pPr>
            <a:r>
              <a:rPr lang="pt-BR" dirty="0"/>
              <a:t>Aplicar 5% de desconto.</a:t>
            </a:r>
          </a:p>
          <a:p>
            <a:pPr lvl="1" algn="just">
              <a:buFont typeface="Courier New" panose="02070309020205020404" pitchFamily="49" charset="0"/>
              <a:buChar char="o"/>
            </a:pPr>
            <a:r>
              <a:rPr lang="pt-BR" dirty="0"/>
              <a:t>Aplicar 3% de desconto.</a:t>
            </a:r>
          </a:p>
          <a:p>
            <a:pPr lvl="1" algn="just">
              <a:buFont typeface="Courier New" panose="02070309020205020404" pitchFamily="49" charset="0"/>
              <a:buChar char="o"/>
            </a:pPr>
            <a:r>
              <a:rPr lang="pt-BR" dirty="0"/>
              <a:t>Não aplicar desconto.</a:t>
            </a:r>
          </a:p>
          <a:p>
            <a:pPr marL="0" indent="0" algn="just">
              <a:buNone/>
            </a:pPr>
            <a:r>
              <a:rPr lang="pt-BR" dirty="0"/>
              <a:t>Tarefa: </a:t>
            </a:r>
          </a:p>
          <a:p>
            <a:pPr lvl="1" algn="just">
              <a:buFont typeface="Courier New" panose="02070309020205020404" pitchFamily="49" charset="0"/>
              <a:buChar char="o"/>
            </a:pPr>
            <a:r>
              <a:rPr lang="pt-BR" dirty="0"/>
              <a:t>Construa uma tabela de decisão com todas as combinações dessas três condições.</a:t>
            </a:r>
          </a:p>
          <a:p>
            <a:pPr lvl="1" algn="just">
              <a:buFont typeface="Courier New" panose="02070309020205020404" pitchFamily="49" charset="0"/>
              <a:buChar char="o"/>
            </a:pPr>
            <a:r>
              <a:rPr lang="pt-BR" dirty="0"/>
              <a:t>Especifique as ações que devem ser tomadas para cada combinação.</a:t>
            </a:r>
          </a:p>
          <a:p>
            <a:pPr lvl="1" algn="just">
              <a:buFont typeface="Courier New" panose="02070309020205020404" pitchFamily="49" charset="0"/>
              <a:buChar char="o"/>
            </a:pPr>
            <a:r>
              <a:rPr lang="pt-BR" dirty="0"/>
              <a:t>Crie os casos de teste baseados nas combinações da tabela.</a:t>
            </a:r>
          </a:p>
        </p:txBody>
      </p:sp>
      <p:sp>
        <p:nvSpPr>
          <p:cNvPr id="4" name="Espaço Reservado para Número de Slide 3">
            <a:extLst>
              <a:ext uri="{FF2B5EF4-FFF2-40B4-BE49-F238E27FC236}">
                <a16:creationId xmlns:a16="http://schemas.microsoft.com/office/drawing/2014/main" id="{FE4E3D68-22DD-828E-EF74-99E10461F1BD}"/>
              </a:ext>
            </a:extLst>
          </p:cNvPr>
          <p:cNvSpPr>
            <a:spLocks noGrp="1"/>
          </p:cNvSpPr>
          <p:nvPr>
            <p:ph type="sldNum" sz="quarter" idx="4"/>
          </p:nvPr>
        </p:nvSpPr>
        <p:spPr/>
        <p:txBody>
          <a:bodyPr/>
          <a:lstStyle/>
          <a:p>
            <a:pPr rtl="0"/>
            <a:fld id="{8C2E478F-E849-4A8C-AF1F-CBCC78A7CBFA}" type="slidenum">
              <a:rPr lang="en-GB" noProof="0" smtClean="0"/>
              <a:t>55</a:t>
            </a:fld>
            <a:endParaRPr lang="en-GB" noProof="0"/>
          </a:p>
        </p:txBody>
      </p:sp>
      <p:pic>
        <p:nvPicPr>
          <p:cNvPr id="11" name="Imagem 10">
            <a:extLst>
              <a:ext uri="{FF2B5EF4-FFF2-40B4-BE49-F238E27FC236}">
                <a16:creationId xmlns:a16="http://schemas.microsoft.com/office/drawing/2014/main" id="{431BA0FB-5517-1914-04E2-62C59AB6D81A}"/>
              </a:ext>
            </a:extLst>
          </p:cNvPr>
          <p:cNvPicPr>
            <a:picLocks noChangeAspect="1"/>
          </p:cNvPicPr>
          <p:nvPr/>
        </p:nvPicPr>
        <p:blipFill rotWithShape="1">
          <a:blip r:embed="rId2"/>
          <a:srcRect l="11780" r="41594"/>
          <a:stretch/>
        </p:blipFill>
        <p:spPr>
          <a:xfrm>
            <a:off x="0" y="0"/>
            <a:ext cx="4788767" cy="6858000"/>
          </a:xfrm>
          <a:prstGeom prst="rect">
            <a:avLst/>
          </a:prstGeom>
        </p:spPr>
      </p:pic>
      <p:sp>
        <p:nvSpPr>
          <p:cNvPr id="9" name="Título 8">
            <a:extLst>
              <a:ext uri="{FF2B5EF4-FFF2-40B4-BE49-F238E27FC236}">
                <a16:creationId xmlns:a16="http://schemas.microsoft.com/office/drawing/2014/main" id="{A40C81A2-8303-FCF7-752B-64506DBE357D}"/>
              </a:ext>
            </a:extLst>
          </p:cNvPr>
          <p:cNvSpPr>
            <a:spLocks noGrp="1"/>
          </p:cNvSpPr>
          <p:nvPr>
            <p:ph type="title"/>
          </p:nvPr>
        </p:nvSpPr>
        <p:spPr/>
        <p:txBody>
          <a:bodyPr/>
          <a:lstStyle/>
          <a:p>
            <a:pPr algn="r"/>
            <a:r>
              <a:rPr lang="en-US" dirty="0"/>
              <a:t>EXERCÍCIOS</a:t>
            </a:r>
            <a:endParaRPr lang="en-GB" dirty="0"/>
          </a:p>
        </p:txBody>
      </p:sp>
    </p:spTree>
    <p:extLst>
      <p:ext uri="{BB962C8B-B14F-4D97-AF65-F5344CB8AC3E}">
        <p14:creationId xmlns:p14="http://schemas.microsoft.com/office/powerpoint/2010/main" val="17881724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97CA7C4-F84C-7B88-4A25-6F88B2FDC42B}"/>
              </a:ext>
            </a:extLst>
          </p:cNvPr>
          <p:cNvSpPr>
            <a:spLocks noGrp="1"/>
          </p:cNvSpPr>
          <p:nvPr>
            <p:ph idx="1"/>
          </p:nvPr>
        </p:nvSpPr>
        <p:spPr>
          <a:xfrm>
            <a:off x="5065776" y="1272985"/>
            <a:ext cx="6745225" cy="4579175"/>
          </a:xfrm>
        </p:spPr>
        <p:txBody>
          <a:bodyPr/>
          <a:lstStyle/>
          <a:p>
            <a:pPr marL="342900" indent="-342900" algn="just">
              <a:buFont typeface="+mj-lt"/>
              <a:buAutoNum type="arabicPeriod"/>
            </a:pPr>
            <a:r>
              <a:rPr lang="pt-BR" b="1" dirty="0"/>
              <a:t>Sistema de Aprovação de Empréstimo: </a:t>
            </a:r>
            <a:r>
              <a:rPr lang="pt-BR" dirty="0"/>
              <a:t>Um banco possui um sistema que aprova empréstimos com base nas seguintes condições:</a:t>
            </a:r>
          </a:p>
          <a:p>
            <a:pPr lvl="1" algn="just">
              <a:buFont typeface="Courier New" panose="02070309020205020404" pitchFamily="49" charset="0"/>
              <a:buChar char="o"/>
            </a:pPr>
            <a:r>
              <a:rPr lang="pt-BR" dirty="0"/>
              <a:t>O cliente deve ter uma renda mensal superior a R$ 3.000,00.</a:t>
            </a:r>
            <a:endParaRPr lang="en-US" dirty="0"/>
          </a:p>
          <a:p>
            <a:pPr lvl="1" algn="just">
              <a:buFont typeface="Courier New" panose="02070309020205020404" pitchFamily="49" charset="0"/>
              <a:buChar char="o"/>
            </a:pPr>
            <a:r>
              <a:rPr lang="pt-BR" dirty="0"/>
              <a:t>O cliente deve ter mais de 18 anos.</a:t>
            </a:r>
          </a:p>
          <a:p>
            <a:pPr lvl="1" algn="just">
              <a:buFont typeface="Courier New" panose="02070309020205020404" pitchFamily="49" charset="0"/>
              <a:buChar char="o"/>
            </a:pPr>
            <a:r>
              <a:rPr lang="pt-BR" dirty="0"/>
              <a:t>O cliente não pode estar com o nome sujo (restrições no crédito).</a:t>
            </a:r>
          </a:p>
          <a:p>
            <a:pPr marL="0" indent="0" algn="just">
              <a:buNone/>
            </a:pPr>
            <a:r>
              <a:rPr lang="pt-BR" dirty="0"/>
              <a:t>As ações possíveis são:</a:t>
            </a:r>
          </a:p>
          <a:p>
            <a:pPr lvl="1" algn="just">
              <a:buFont typeface="Courier New" panose="02070309020205020404" pitchFamily="49" charset="0"/>
              <a:buChar char="o"/>
            </a:pPr>
            <a:r>
              <a:rPr lang="pt-BR" dirty="0"/>
              <a:t>Aprovar empréstimo.</a:t>
            </a:r>
          </a:p>
          <a:p>
            <a:pPr lvl="1" algn="just">
              <a:buFont typeface="Courier New" panose="02070309020205020404" pitchFamily="49" charset="0"/>
              <a:buChar char="o"/>
            </a:pPr>
            <a:r>
              <a:rPr lang="pt-BR" dirty="0"/>
              <a:t>Negar empréstimo.</a:t>
            </a:r>
          </a:p>
          <a:p>
            <a:pPr marL="0" indent="0" algn="just">
              <a:buNone/>
            </a:pPr>
            <a:r>
              <a:rPr lang="pt-BR" dirty="0"/>
              <a:t>Tarefa:</a:t>
            </a:r>
          </a:p>
          <a:p>
            <a:pPr lvl="1" algn="just">
              <a:buFont typeface="Courier New" panose="02070309020205020404" pitchFamily="49" charset="0"/>
              <a:buChar char="o"/>
            </a:pPr>
            <a:r>
              <a:rPr lang="pt-BR" dirty="0"/>
              <a:t>Construa uma tabela de decisão para todas as combinações dessas três condições.</a:t>
            </a:r>
          </a:p>
          <a:p>
            <a:pPr lvl="1" algn="just">
              <a:buFont typeface="Courier New" panose="02070309020205020404" pitchFamily="49" charset="0"/>
              <a:buChar char="o"/>
            </a:pPr>
            <a:r>
              <a:rPr lang="pt-BR" dirty="0"/>
              <a:t>Indique quais ações devem ser tomadas para cada combinação.</a:t>
            </a:r>
          </a:p>
          <a:p>
            <a:pPr lvl="1" algn="just">
              <a:buFont typeface="Courier New" panose="02070309020205020404" pitchFamily="49" charset="0"/>
              <a:buChar char="o"/>
            </a:pPr>
            <a:r>
              <a:rPr lang="pt-BR" dirty="0"/>
              <a:t>Crie os casos de teste para as combinações resultantes.</a:t>
            </a:r>
          </a:p>
        </p:txBody>
      </p:sp>
      <p:sp>
        <p:nvSpPr>
          <p:cNvPr id="4" name="Espaço Reservado para Número de Slide 3">
            <a:extLst>
              <a:ext uri="{FF2B5EF4-FFF2-40B4-BE49-F238E27FC236}">
                <a16:creationId xmlns:a16="http://schemas.microsoft.com/office/drawing/2014/main" id="{FE4E3D68-22DD-828E-EF74-99E10461F1BD}"/>
              </a:ext>
            </a:extLst>
          </p:cNvPr>
          <p:cNvSpPr>
            <a:spLocks noGrp="1"/>
          </p:cNvSpPr>
          <p:nvPr>
            <p:ph type="sldNum" sz="quarter" idx="4"/>
          </p:nvPr>
        </p:nvSpPr>
        <p:spPr/>
        <p:txBody>
          <a:bodyPr/>
          <a:lstStyle/>
          <a:p>
            <a:pPr rtl="0"/>
            <a:fld id="{8C2E478F-E849-4A8C-AF1F-CBCC78A7CBFA}" type="slidenum">
              <a:rPr lang="en-GB" noProof="0" smtClean="0"/>
              <a:t>56</a:t>
            </a:fld>
            <a:endParaRPr lang="en-GB" noProof="0"/>
          </a:p>
        </p:txBody>
      </p:sp>
      <p:pic>
        <p:nvPicPr>
          <p:cNvPr id="11" name="Imagem 10">
            <a:extLst>
              <a:ext uri="{FF2B5EF4-FFF2-40B4-BE49-F238E27FC236}">
                <a16:creationId xmlns:a16="http://schemas.microsoft.com/office/drawing/2014/main" id="{431BA0FB-5517-1914-04E2-62C59AB6D81A}"/>
              </a:ext>
            </a:extLst>
          </p:cNvPr>
          <p:cNvPicPr>
            <a:picLocks noChangeAspect="1"/>
          </p:cNvPicPr>
          <p:nvPr/>
        </p:nvPicPr>
        <p:blipFill rotWithShape="1">
          <a:blip r:embed="rId2"/>
          <a:srcRect l="11780" r="41594"/>
          <a:stretch/>
        </p:blipFill>
        <p:spPr>
          <a:xfrm>
            <a:off x="0" y="0"/>
            <a:ext cx="4788767" cy="6858000"/>
          </a:xfrm>
          <a:prstGeom prst="rect">
            <a:avLst/>
          </a:prstGeom>
        </p:spPr>
      </p:pic>
      <p:sp>
        <p:nvSpPr>
          <p:cNvPr id="9" name="Título 8">
            <a:extLst>
              <a:ext uri="{FF2B5EF4-FFF2-40B4-BE49-F238E27FC236}">
                <a16:creationId xmlns:a16="http://schemas.microsoft.com/office/drawing/2014/main" id="{A40C81A2-8303-FCF7-752B-64506DBE357D}"/>
              </a:ext>
            </a:extLst>
          </p:cNvPr>
          <p:cNvSpPr>
            <a:spLocks noGrp="1"/>
          </p:cNvSpPr>
          <p:nvPr>
            <p:ph type="title"/>
          </p:nvPr>
        </p:nvSpPr>
        <p:spPr/>
        <p:txBody>
          <a:bodyPr/>
          <a:lstStyle/>
          <a:p>
            <a:pPr algn="r"/>
            <a:r>
              <a:rPr lang="en-US" dirty="0"/>
              <a:t>EXERCÍCIOS</a:t>
            </a:r>
            <a:endParaRPr lang="en-GB" dirty="0"/>
          </a:p>
        </p:txBody>
      </p:sp>
    </p:spTree>
    <p:extLst>
      <p:ext uri="{BB962C8B-B14F-4D97-AF65-F5344CB8AC3E}">
        <p14:creationId xmlns:p14="http://schemas.microsoft.com/office/powerpoint/2010/main" val="4873449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C3376-5069-4C7B-BE6B-A3776D1B47BA}"/>
              </a:ext>
            </a:extLst>
          </p:cNvPr>
          <p:cNvSpPr>
            <a:spLocks noGrp="1"/>
          </p:cNvSpPr>
          <p:nvPr>
            <p:ph type="title"/>
          </p:nvPr>
        </p:nvSpPr>
        <p:spPr>
          <a:xfrm>
            <a:off x="6096000" y="0"/>
            <a:ext cx="5897218" cy="884238"/>
          </a:xfrm>
        </p:spPr>
        <p:txBody>
          <a:bodyPr rtlCol="0"/>
          <a:lstStyle/>
          <a:p>
            <a:pPr rtl="0"/>
            <a:r>
              <a:rPr lang="pt-BR" dirty="0"/>
              <a:t>referências</a:t>
            </a:r>
          </a:p>
        </p:txBody>
      </p:sp>
      <p:pic>
        <p:nvPicPr>
          <p:cNvPr id="6" name="Picture Placeholder 5" descr="person staring at blueprints on a brick wall">
            <a:extLst>
              <a:ext uri="{FF2B5EF4-FFF2-40B4-BE49-F238E27FC236}">
                <a16:creationId xmlns:a16="http://schemas.microsoft.com/office/drawing/2014/main" id="{C07C315A-7CD1-432C-92FA-6B62159B56CA}"/>
              </a:ext>
            </a:extLst>
          </p:cNvPr>
          <p:cNvPicPr>
            <a:picLocks noGrp="1" noChangeAspect="1"/>
          </p:cNvPicPr>
          <p:nvPr>
            <p:ph type="pic" sz="quarter" idx="14"/>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3552" t="1" r="23880" b="327"/>
          <a:stretch/>
        </p:blipFill>
        <p:spPr>
          <a:xfrm>
            <a:off x="0" y="0"/>
            <a:ext cx="5416550" cy="6858000"/>
          </a:xfrm>
        </p:spPr>
      </p:pic>
      <p:sp>
        <p:nvSpPr>
          <p:cNvPr id="14" name="Content Placeholder 13">
            <a:extLst>
              <a:ext uri="{FF2B5EF4-FFF2-40B4-BE49-F238E27FC236}">
                <a16:creationId xmlns:a16="http://schemas.microsoft.com/office/drawing/2014/main" id="{79248A72-A597-48DF-A270-3389F5D209C0}"/>
              </a:ext>
            </a:extLst>
          </p:cNvPr>
          <p:cNvSpPr>
            <a:spLocks noGrp="1"/>
          </p:cNvSpPr>
          <p:nvPr>
            <p:ph idx="1"/>
          </p:nvPr>
        </p:nvSpPr>
        <p:spPr>
          <a:xfrm>
            <a:off x="5528939" y="1075279"/>
            <a:ext cx="6242304" cy="5178234"/>
          </a:xfrm>
        </p:spPr>
        <p:txBody>
          <a:bodyPr rtlCol="0">
            <a:normAutofit fontScale="92500" lnSpcReduction="10000"/>
          </a:bodyPr>
          <a:lstStyle/>
          <a:p>
            <a:pPr algn="just">
              <a:lnSpc>
                <a:spcPct val="100000"/>
              </a:lnSpc>
              <a:buFont typeface="Courier New" panose="02070309020205020404" pitchFamily="49" charset="0"/>
              <a:buChar char="o"/>
              <a:defRPr/>
            </a:pPr>
            <a:r>
              <a:rPr lang="en-GB" sz="1400" b="0" i="0" u="none" strike="noStrike" kern="1200" cap="none" spc="300" normalizeH="0" dirty="0">
                <a:ln>
                  <a:noFill/>
                </a:ln>
                <a:solidFill>
                  <a:schemeClr val="tx1"/>
                </a:solidFill>
                <a:effectLst/>
                <a:uLnTx/>
                <a:uFillTx/>
                <a:latin typeface="+mn-lt"/>
                <a:ea typeface="+mn-ea"/>
                <a:cs typeface="Biome Light" panose="020B0303030204020804" pitchFamily="34" charset="0"/>
              </a:rPr>
              <a:t>WILLIAMS, M., SUCCI, G. e MARCHESI, L. Traditional and Agile Software Engineering. Ch 8 — Black Box Testing. Ed. Addison-Wesley, 2003</a:t>
            </a:r>
          </a:p>
          <a:p>
            <a:pPr algn="just">
              <a:lnSpc>
                <a:spcPct val="100000"/>
              </a:lnSpc>
              <a:buFont typeface="Courier New" panose="02070309020205020404" pitchFamily="49" charset="0"/>
              <a:buChar char="o"/>
              <a:defRPr/>
            </a:pPr>
            <a:r>
              <a:rPr lang="en-GB" sz="1400" b="0" i="0" u="none" strike="noStrike" kern="1200" cap="none" spc="300" normalizeH="0" dirty="0">
                <a:ln>
                  <a:noFill/>
                </a:ln>
                <a:solidFill>
                  <a:schemeClr val="tx1"/>
                </a:solidFill>
                <a:effectLst/>
                <a:uLnTx/>
                <a:uFillTx/>
                <a:latin typeface="+mn-lt"/>
                <a:ea typeface="+mn-ea"/>
                <a:cs typeface="Biome Light" panose="020B0303030204020804" pitchFamily="34" charset="0"/>
              </a:rPr>
              <a:t>Syllabus Foundation Level — BSTQB — </a:t>
            </a:r>
            <a:r>
              <a:rPr lang="en-GB" sz="1400" b="0" i="0" u="none" strike="noStrike" kern="1200" cap="none" spc="300" normalizeH="0" dirty="0">
                <a:ln>
                  <a:noFill/>
                </a:ln>
                <a:solidFill>
                  <a:schemeClr val="tx1"/>
                </a:solidFill>
                <a:effectLst/>
                <a:uLnTx/>
                <a:uFillTx/>
                <a:latin typeface="+mn-lt"/>
                <a:ea typeface="+mn-ea"/>
                <a:cs typeface="Biome Light" panose="020B0303030204020804" pitchFamily="34" charset="0"/>
                <a:hlinkClick r:id="rId5"/>
              </a:rPr>
              <a:t>https://www.bstqb.org.br/uploads/syllabus/syllabus_ctfl_2018br.pdf</a:t>
            </a:r>
            <a:endParaRPr lang="en-GB" sz="1400" b="0" i="0" u="none" strike="noStrike" kern="1200" cap="none" spc="300" normalizeH="0" dirty="0">
              <a:ln>
                <a:noFill/>
              </a:ln>
              <a:solidFill>
                <a:schemeClr val="tx1"/>
              </a:solidFill>
              <a:effectLst/>
              <a:uLnTx/>
              <a:uFillTx/>
              <a:latin typeface="+mn-lt"/>
              <a:ea typeface="+mn-ea"/>
              <a:cs typeface="Biome Light" panose="020B0303030204020804" pitchFamily="34" charset="0"/>
            </a:endParaRPr>
          </a:p>
          <a:p>
            <a:pPr algn="just">
              <a:lnSpc>
                <a:spcPct val="100000"/>
              </a:lnSpc>
              <a:buFont typeface="Courier New" panose="02070309020205020404" pitchFamily="49" charset="0"/>
              <a:buChar char="o"/>
              <a:defRPr/>
            </a:pPr>
            <a:r>
              <a:rPr lang="en-US" sz="1400" b="0" i="0" u="none" strike="noStrike" kern="1200" cap="none" spc="300" normalizeH="0" dirty="0">
                <a:ln>
                  <a:noFill/>
                </a:ln>
                <a:solidFill>
                  <a:schemeClr val="tx1"/>
                </a:solidFill>
                <a:effectLst/>
                <a:uLnTx/>
                <a:uFillTx/>
                <a:latin typeface="+mn-lt"/>
                <a:ea typeface="+mn-ea"/>
                <a:cs typeface="Biome Light" panose="020B0303030204020804" pitchFamily="34" charset="0"/>
              </a:rPr>
              <a:t>International Software Testing Qualifications Board (ISTQB). (2018). ISTQB® Glossary of Testing Terms. ISTQB.</a:t>
            </a:r>
          </a:p>
          <a:p>
            <a:pPr algn="just">
              <a:lnSpc>
                <a:spcPct val="100000"/>
              </a:lnSpc>
              <a:buFont typeface="Courier New" panose="02070309020205020404" pitchFamily="49" charset="0"/>
              <a:buChar char="o"/>
              <a:defRPr/>
            </a:pPr>
            <a:r>
              <a:rPr lang="pt-BR" sz="1400" b="0" i="0" u="none" strike="noStrike" kern="1200" cap="none" spc="300" normalizeH="0" dirty="0">
                <a:ln>
                  <a:noFill/>
                </a:ln>
                <a:solidFill>
                  <a:schemeClr val="tx1"/>
                </a:solidFill>
                <a:effectLst/>
                <a:uLnTx/>
                <a:uFillTx/>
                <a:latin typeface="+mn-lt"/>
                <a:ea typeface="+mn-ea"/>
                <a:cs typeface="Biome Light" panose="020B0303030204020804" pitchFamily="34" charset="0"/>
              </a:rPr>
              <a:t>GONÇALVEZ, Priscila F.; BARRETO, Jeanine S.; ZENKER, Aline M.; et al. Testes de software e gerência de configuração. Porto Alegre: Grupo A, 2019. E-book. ISBN 9788595029361.</a:t>
            </a:r>
          </a:p>
          <a:p>
            <a:pPr algn="just">
              <a:lnSpc>
                <a:spcPct val="100000"/>
              </a:lnSpc>
              <a:buFont typeface="Courier New" panose="02070309020205020404" pitchFamily="49" charset="0"/>
              <a:buChar char="o"/>
              <a:defRPr/>
            </a:pPr>
            <a:r>
              <a:rPr lang="pt-BR" sz="1400" b="0" i="0" u="none" strike="noStrike" kern="1200" cap="none" spc="300" normalizeH="0" dirty="0">
                <a:ln>
                  <a:noFill/>
                </a:ln>
                <a:solidFill>
                  <a:schemeClr val="tx1"/>
                </a:solidFill>
                <a:effectLst/>
                <a:uLnTx/>
                <a:uFillTx/>
                <a:latin typeface="+mn-lt"/>
                <a:ea typeface="+mn-ea"/>
                <a:cs typeface="Biome Light" panose="020B0303030204020804" pitchFamily="34" charset="0"/>
              </a:rPr>
              <a:t>DELAMARO, Marcio. Introdução ao Teste de Software. Rio de Janeiro: Grupo GEN, 2016. E-book. ISBN 9788595155732.</a:t>
            </a:r>
          </a:p>
          <a:p>
            <a:pPr algn="just">
              <a:lnSpc>
                <a:spcPct val="100000"/>
              </a:lnSpc>
              <a:buFont typeface="Courier New" panose="02070309020205020404" pitchFamily="49" charset="0"/>
              <a:buChar char="o"/>
              <a:defRPr/>
            </a:pPr>
            <a:r>
              <a:rPr lang="pt-BR" sz="1400" b="0" i="0" u="none" strike="noStrike" kern="1200" cap="none" spc="300" normalizeH="0" dirty="0">
                <a:ln>
                  <a:noFill/>
                </a:ln>
                <a:solidFill>
                  <a:schemeClr val="tx1"/>
                </a:solidFill>
                <a:effectLst/>
                <a:uLnTx/>
                <a:uFillTx/>
                <a:latin typeface="+mn-lt"/>
                <a:ea typeface="+mn-ea"/>
                <a:cs typeface="Biome Light" panose="020B0303030204020804" pitchFamily="34" charset="0"/>
              </a:rPr>
              <a:t>SILVA, Fabiana B. Gerenciamento de Projetos Fora da Caixa. Rio de Janeiro: Editora Alta Books, 2016. E-book. ISBN 9788550809632.</a:t>
            </a:r>
          </a:p>
          <a:p>
            <a:pPr algn="just">
              <a:lnSpc>
                <a:spcPct val="100000"/>
              </a:lnSpc>
              <a:buFont typeface="Courier New" panose="02070309020205020404" pitchFamily="49" charset="0"/>
              <a:buChar char="o"/>
              <a:defRPr/>
            </a:pPr>
            <a:r>
              <a:rPr lang="pt-BR" sz="1400" b="0" i="0" u="none" strike="noStrike" kern="1200" cap="none" spc="300" normalizeH="0" dirty="0">
                <a:ln>
                  <a:noFill/>
                </a:ln>
                <a:solidFill>
                  <a:schemeClr val="tx1"/>
                </a:solidFill>
                <a:effectLst/>
                <a:uLnTx/>
                <a:uFillTx/>
                <a:latin typeface="+mn-lt"/>
                <a:ea typeface="+mn-ea"/>
                <a:cs typeface="Biome Light" panose="020B0303030204020804" pitchFamily="34" charset="0"/>
              </a:rPr>
              <a:t>XAVIER, Carlos Magno da S. Gerenciamento de projetos: como definir e controlar o escopo do projeto. Rio de Janeiro: Grupo GEN, 2018. E-book. ISBN 9788553131204.</a:t>
            </a:r>
            <a:endParaRPr lang="en-GB" sz="1400" b="0" i="0" u="none" strike="noStrike" kern="1200" cap="none" spc="300" normalizeH="0" dirty="0">
              <a:ln>
                <a:noFill/>
              </a:ln>
              <a:solidFill>
                <a:schemeClr val="tx1"/>
              </a:solidFill>
              <a:effectLst/>
              <a:uLnTx/>
              <a:uFillTx/>
              <a:latin typeface="+mn-lt"/>
              <a:ea typeface="+mn-ea"/>
              <a:cs typeface="Biome Light" panose="020B0303030204020804" pitchFamily="34" charset="0"/>
            </a:endParaRPr>
          </a:p>
        </p:txBody>
      </p:sp>
      <p:sp>
        <p:nvSpPr>
          <p:cNvPr id="16" name="Slide Number Placeholder 15">
            <a:extLst>
              <a:ext uri="{FF2B5EF4-FFF2-40B4-BE49-F238E27FC236}">
                <a16:creationId xmlns:a16="http://schemas.microsoft.com/office/drawing/2014/main" id="{7FA57D11-A25F-4772-8E50-DDB68BE8CB69}"/>
              </a:ext>
            </a:extLst>
          </p:cNvPr>
          <p:cNvSpPr>
            <a:spLocks noGrp="1"/>
          </p:cNvSpPr>
          <p:nvPr>
            <p:ph type="sldNum" sz="quarter" idx="4"/>
          </p:nvPr>
        </p:nvSpPr>
        <p:spPr/>
        <p:txBody>
          <a:bodyPr rtlCol="0"/>
          <a:lstStyle/>
          <a:p>
            <a:pPr rtl="0"/>
            <a:fld id="{8C2E478F-E849-4A8C-AF1F-CBCC78A7CBFA}" type="slidenum">
              <a:rPr lang="en-GB" smtClean="0"/>
              <a:t>57</a:t>
            </a:fld>
            <a:endParaRPr lang="en-GB"/>
          </a:p>
        </p:txBody>
      </p:sp>
    </p:spTree>
    <p:extLst>
      <p:ext uri="{BB962C8B-B14F-4D97-AF65-F5344CB8AC3E}">
        <p14:creationId xmlns:p14="http://schemas.microsoft.com/office/powerpoint/2010/main" val="35168917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a:extLst>
              <a:ext uri="{FF2B5EF4-FFF2-40B4-BE49-F238E27FC236}">
                <a16:creationId xmlns:a16="http://schemas.microsoft.com/office/drawing/2014/main" id="{D8A9BD7A-7317-9879-7DCF-28781DB36639}"/>
              </a:ext>
            </a:extLst>
          </p:cNvPr>
          <p:cNvSpPr>
            <a:spLocks noGrp="1"/>
          </p:cNvSpPr>
          <p:nvPr>
            <p:ph type="sldNum" sz="quarter" idx="4"/>
          </p:nvPr>
        </p:nvSpPr>
        <p:spPr/>
        <p:txBody>
          <a:bodyPr/>
          <a:lstStyle/>
          <a:p>
            <a:pPr rtl="0"/>
            <a:fld id="{8C2E478F-E849-4A8C-AF1F-CBCC78A7CBFA}" type="slidenum">
              <a:rPr lang="en-GB" noProof="0" smtClean="0"/>
              <a:t>6</a:t>
            </a:fld>
            <a:endParaRPr lang="en-GB" noProof="0"/>
          </a:p>
        </p:txBody>
      </p:sp>
      <p:pic>
        <p:nvPicPr>
          <p:cNvPr id="7" name="Imagem 6" descr="Uma imagem contendo Diagrama&#10;&#10;Descrição gerada automaticamente">
            <a:extLst>
              <a:ext uri="{FF2B5EF4-FFF2-40B4-BE49-F238E27FC236}">
                <a16:creationId xmlns:a16="http://schemas.microsoft.com/office/drawing/2014/main" id="{5A83A3C9-37F6-48FF-18E2-FE808430F0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0847" y="971545"/>
            <a:ext cx="7330305" cy="4914909"/>
          </a:xfrm>
          <a:prstGeom prst="rect">
            <a:avLst/>
          </a:prstGeom>
        </p:spPr>
      </p:pic>
    </p:spTree>
    <p:extLst>
      <p:ext uri="{BB962C8B-B14F-4D97-AF65-F5344CB8AC3E}">
        <p14:creationId xmlns:p14="http://schemas.microsoft.com/office/powerpoint/2010/main" val="3409008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a:extLst>
              <a:ext uri="{FF2B5EF4-FFF2-40B4-BE49-F238E27FC236}">
                <a16:creationId xmlns:a16="http://schemas.microsoft.com/office/drawing/2014/main" id="{DCD050FF-716A-E29C-9C84-C6D983916C90}"/>
              </a:ext>
            </a:extLst>
          </p:cNvPr>
          <p:cNvSpPr>
            <a:spLocks noGrp="1"/>
          </p:cNvSpPr>
          <p:nvPr>
            <p:ph type="sldNum" sz="quarter" idx="4"/>
          </p:nvPr>
        </p:nvSpPr>
        <p:spPr/>
        <p:txBody>
          <a:bodyPr/>
          <a:lstStyle/>
          <a:p>
            <a:pPr rtl="0"/>
            <a:fld id="{8C2E478F-E849-4A8C-AF1F-CBCC78A7CBFA}" type="slidenum">
              <a:rPr lang="en-GB" noProof="0" smtClean="0"/>
              <a:t>7</a:t>
            </a:fld>
            <a:endParaRPr lang="en-GB" noProof="0"/>
          </a:p>
        </p:txBody>
      </p:sp>
      <p:graphicFrame>
        <p:nvGraphicFramePr>
          <p:cNvPr id="8" name="Diagrama 7">
            <a:extLst>
              <a:ext uri="{FF2B5EF4-FFF2-40B4-BE49-F238E27FC236}">
                <a16:creationId xmlns:a16="http://schemas.microsoft.com/office/drawing/2014/main" id="{BAEF2015-CD81-9745-9287-A302D89FE3B8}"/>
              </a:ext>
            </a:extLst>
          </p:cNvPr>
          <p:cNvGraphicFramePr/>
          <p:nvPr>
            <p:extLst>
              <p:ext uri="{D42A27DB-BD31-4B8C-83A1-F6EECF244321}">
                <p14:modId xmlns:p14="http://schemas.microsoft.com/office/powerpoint/2010/main" val="2490841367"/>
              </p:ext>
            </p:extLst>
          </p:nvPr>
        </p:nvGraphicFramePr>
        <p:xfrm>
          <a:off x="3199597" y="1613553"/>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941609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F9B872F-6332-408E-9135-B871F0C90C00}"/>
              </a:ext>
            </a:extLst>
          </p:cNvPr>
          <p:cNvSpPr>
            <a:spLocks noGrp="1"/>
          </p:cNvSpPr>
          <p:nvPr>
            <p:ph type="body" idx="1"/>
          </p:nvPr>
        </p:nvSpPr>
        <p:spPr>
          <a:xfrm>
            <a:off x="4312920" y="5274246"/>
            <a:ext cx="3797808" cy="365125"/>
          </a:xfrm>
        </p:spPr>
        <p:txBody>
          <a:bodyPr rtlCol="0"/>
          <a:lstStyle/>
          <a:p>
            <a:pPr rtl="0"/>
            <a:r>
              <a:rPr lang="en-GB" spc="300" dirty="0"/>
              <a:t>Casos X </a:t>
            </a:r>
            <a:r>
              <a:rPr lang="en-GB" spc="300" dirty="0" err="1"/>
              <a:t>Procedimentos</a:t>
            </a:r>
            <a:endParaRPr lang="en-GB" spc="300" dirty="0"/>
          </a:p>
        </p:txBody>
      </p:sp>
      <p:pic>
        <p:nvPicPr>
          <p:cNvPr id="13" name="Picture Placeholder 12" descr="close up of computer on top of table against a brick wall">
            <a:extLst>
              <a:ext uri="{FF2B5EF4-FFF2-40B4-BE49-F238E27FC236}">
                <a16:creationId xmlns:a16="http://schemas.microsoft.com/office/drawing/2014/main" id="{90BB9493-60B4-4B89-89CE-E1F8BF6C4D12}"/>
              </a:ext>
            </a:extLst>
          </p:cNvPr>
          <p:cNvPicPr>
            <a:picLocks noGrp="1" noChangeAspect="1"/>
          </p:cNvPicPr>
          <p:nvPr>
            <p:ph type="pic" sz="quarter" idx="13"/>
          </p:nvPr>
        </p:nvPicPr>
        <p:blipFill rotWithShape="1">
          <a:blip r:embed="rId3" cstate="email">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20370" r="20370"/>
          <a:stretch/>
        </p:blipFill>
        <p:spPr/>
      </p:pic>
      <p:sp>
        <p:nvSpPr>
          <p:cNvPr id="2" name="Slide Number Placeholder 1">
            <a:extLst>
              <a:ext uri="{FF2B5EF4-FFF2-40B4-BE49-F238E27FC236}">
                <a16:creationId xmlns:a16="http://schemas.microsoft.com/office/drawing/2014/main" id="{948DD8A0-BD53-4DBF-949B-0D64D12DADA9}"/>
              </a:ext>
            </a:extLst>
          </p:cNvPr>
          <p:cNvSpPr>
            <a:spLocks noGrp="1"/>
          </p:cNvSpPr>
          <p:nvPr>
            <p:ph type="sldNum" sz="quarter" idx="12"/>
          </p:nvPr>
        </p:nvSpPr>
        <p:spPr/>
        <p:txBody>
          <a:bodyPr rtlCol="0"/>
          <a:lstStyle/>
          <a:p>
            <a:pPr rtl="0"/>
            <a:fld id="{8C2E478F-E849-4A8C-AF1F-CBCC78A7CBFA}" type="slidenum">
              <a:rPr lang="en-GB" smtClean="0"/>
              <a:t>8</a:t>
            </a:fld>
            <a:endParaRPr lang="en-GB"/>
          </a:p>
        </p:txBody>
      </p:sp>
      <p:sp>
        <p:nvSpPr>
          <p:cNvPr id="8" name="CaixaDeTexto 7">
            <a:extLst>
              <a:ext uri="{FF2B5EF4-FFF2-40B4-BE49-F238E27FC236}">
                <a16:creationId xmlns:a16="http://schemas.microsoft.com/office/drawing/2014/main" id="{DF1E8766-749F-B508-FE53-FA79C783C6D1}"/>
              </a:ext>
            </a:extLst>
          </p:cNvPr>
          <p:cNvSpPr txBox="1"/>
          <p:nvPr/>
        </p:nvSpPr>
        <p:spPr>
          <a:xfrm>
            <a:off x="5898741" y="1485388"/>
            <a:ext cx="6094476" cy="3788858"/>
          </a:xfrm>
          <a:prstGeom prst="rect">
            <a:avLst/>
          </a:prstGeom>
          <a:noFill/>
        </p:spPr>
        <p:txBody>
          <a:bodyPr wrap="square">
            <a:spAutoFit/>
          </a:bodyPr>
          <a:lstStyle/>
          <a:p>
            <a:pPr algn="just">
              <a:lnSpc>
                <a:spcPct val="150000"/>
              </a:lnSpc>
            </a:pPr>
            <a:r>
              <a:rPr lang="pt-BR" dirty="0"/>
              <a:t>Segundo Craig e </a:t>
            </a:r>
            <a:r>
              <a:rPr lang="pt-BR" dirty="0" err="1"/>
              <a:t>Jaskiel</a:t>
            </a:r>
            <a:r>
              <a:rPr lang="pt-BR" dirty="0"/>
              <a:t> (2002), estes artefatos do processo de teste de software podem ser definidos da seguinte forma:</a:t>
            </a:r>
          </a:p>
          <a:p>
            <a:pPr marL="285750" indent="-285750" algn="just">
              <a:lnSpc>
                <a:spcPct val="150000"/>
              </a:lnSpc>
              <a:buFont typeface="Courier New" panose="02070309020205020404" pitchFamily="49" charset="0"/>
              <a:buChar char="o"/>
            </a:pPr>
            <a:r>
              <a:rPr lang="pt-BR" b="1" dirty="0">
                <a:solidFill>
                  <a:schemeClr val="accent2">
                    <a:lumMod val="75000"/>
                  </a:schemeClr>
                </a:solidFill>
              </a:rPr>
              <a:t>Caso de Teste: </a:t>
            </a:r>
            <a:r>
              <a:rPr lang="pt-BR" dirty="0"/>
              <a:t>descreve uma condição particular a ser testada e é composto por valores de entrada, restrições para a sua execução e um resultado ou comportamento esperado.</a:t>
            </a:r>
          </a:p>
          <a:p>
            <a:pPr marL="285750" indent="-285750" algn="just">
              <a:lnSpc>
                <a:spcPct val="150000"/>
              </a:lnSpc>
              <a:buFont typeface="Courier New" panose="02070309020205020404" pitchFamily="49" charset="0"/>
              <a:buChar char="o"/>
            </a:pPr>
            <a:r>
              <a:rPr lang="pt-BR" b="1" dirty="0">
                <a:solidFill>
                  <a:schemeClr val="accent2">
                    <a:lumMod val="75000"/>
                  </a:schemeClr>
                </a:solidFill>
              </a:rPr>
              <a:t>Procedimento de Teste: </a:t>
            </a:r>
            <a:r>
              <a:rPr lang="pt-BR" dirty="0"/>
              <a:t>é uma descrição dos passos necessários para executar um caso (ou um grupo de casos) de teste.</a:t>
            </a:r>
          </a:p>
        </p:txBody>
      </p:sp>
    </p:spTree>
    <p:extLst>
      <p:ext uri="{BB962C8B-B14F-4D97-AF65-F5344CB8AC3E}">
        <p14:creationId xmlns:p14="http://schemas.microsoft.com/office/powerpoint/2010/main" val="3164405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9" name="Group 18">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20" name="Rectangle 19">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3" name="Freeform: Shape 22">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5" name="Rectangle 24">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1143000" y="2843784"/>
            <a:ext cx="3810000" cy="2337816"/>
          </a:xfrm>
        </p:spPr>
        <p:txBody>
          <a:bodyPr vert="horz" lIns="91440" tIns="45720" rIns="91440" bIns="45720" rtlCol="0" anchor="t">
            <a:normAutofit/>
          </a:bodyPr>
          <a:lstStyle/>
          <a:p>
            <a:pPr>
              <a:lnSpc>
                <a:spcPct val="90000"/>
              </a:lnSpc>
            </a:pPr>
            <a:r>
              <a:rPr lang="en-US" sz="2800" kern="1200" dirty="0">
                <a:solidFill>
                  <a:schemeClr val="tx1"/>
                </a:solidFill>
                <a:latin typeface="+mj-lt"/>
                <a:ea typeface="+mj-ea"/>
                <a:cs typeface="+mj-cs"/>
              </a:rPr>
              <a:t>Caso de teste de </a:t>
            </a:r>
            <a:r>
              <a:rPr lang="en-US" sz="2800" kern="1200" dirty="0" err="1">
                <a:solidFill>
                  <a:schemeClr val="tx1"/>
                </a:solidFill>
                <a:latin typeface="+mj-lt"/>
                <a:ea typeface="+mj-ea"/>
                <a:cs typeface="+mj-cs"/>
              </a:rPr>
              <a:t>funcionalidade</a:t>
            </a:r>
            <a:r>
              <a:rPr lang="en-US" sz="2800" kern="1200" dirty="0">
                <a:solidFill>
                  <a:schemeClr val="tx1"/>
                </a:solidFill>
                <a:latin typeface="+mj-lt"/>
                <a:ea typeface="+mj-ea"/>
                <a:cs typeface="+mj-cs"/>
              </a:rPr>
              <a:t> </a:t>
            </a:r>
          </a:p>
        </p:txBody>
      </p:sp>
      <p:sp>
        <p:nvSpPr>
          <p:cNvPr id="5" name="CaixaDeTexto 4">
            <a:extLst>
              <a:ext uri="{FF2B5EF4-FFF2-40B4-BE49-F238E27FC236}">
                <a16:creationId xmlns:a16="http://schemas.microsoft.com/office/drawing/2014/main" id="{38CE2645-31F5-B4E3-F0AB-69A3407BB29D}"/>
              </a:ext>
            </a:extLst>
          </p:cNvPr>
          <p:cNvSpPr txBox="1"/>
          <p:nvPr/>
        </p:nvSpPr>
        <p:spPr>
          <a:xfrm>
            <a:off x="5181604" y="2066544"/>
            <a:ext cx="5638796" cy="3115056"/>
          </a:xfrm>
          <a:prstGeom prst="rect">
            <a:avLst/>
          </a:prstGeom>
        </p:spPr>
        <p:txBody>
          <a:bodyPr vert="horz" lIns="91440" tIns="45720" rIns="91440" bIns="45720" rtlCol="0">
            <a:normAutofit/>
          </a:bodyPr>
          <a:lstStyle/>
          <a:p>
            <a:pPr marL="342900" indent="-285750" algn="just">
              <a:lnSpc>
                <a:spcPct val="90000"/>
              </a:lnSpc>
              <a:spcAft>
                <a:spcPts val="600"/>
              </a:spcAft>
              <a:buFont typeface="Courier New" panose="02070309020205020404" pitchFamily="49" charset="0"/>
              <a:buChar char="o"/>
            </a:pPr>
            <a:r>
              <a:rPr lang="pt-BR" sz="1700" dirty="0">
                <a:solidFill>
                  <a:schemeClr val="tx1">
                    <a:alpha val="55000"/>
                  </a:schemeClr>
                </a:solidFill>
              </a:rPr>
              <a:t>Os casos de teste de funcionalidade, como o nome sugere, são usados ​​para analisar se o sistema está funcionando conforme o esperado ou não. </a:t>
            </a:r>
          </a:p>
          <a:p>
            <a:pPr marL="342900" indent="-285750" algn="just">
              <a:lnSpc>
                <a:spcPct val="90000"/>
              </a:lnSpc>
              <a:spcAft>
                <a:spcPts val="600"/>
              </a:spcAft>
              <a:buFont typeface="Courier New" panose="02070309020205020404" pitchFamily="49" charset="0"/>
              <a:buChar char="o"/>
            </a:pPr>
            <a:r>
              <a:rPr lang="pt-BR" sz="1700" dirty="0">
                <a:solidFill>
                  <a:schemeClr val="tx1">
                    <a:alpha val="55000"/>
                  </a:schemeClr>
                </a:solidFill>
              </a:rPr>
              <a:t>A equipe de QA é responsável por escrever os casos de teste funcionais. Esse tipo de teste pode ser feito assim que a equipe de desenvolvimento disponibilizar a primeira função do aplicativo para teste. </a:t>
            </a:r>
          </a:p>
          <a:p>
            <a:pPr marL="342900" indent="-285750" algn="just">
              <a:lnSpc>
                <a:spcPct val="90000"/>
              </a:lnSpc>
              <a:spcAft>
                <a:spcPts val="600"/>
              </a:spcAft>
              <a:buFont typeface="Courier New" panose="02070309020205020404" pitchFamily="49" charset="0"/>
              <a:buChar char="o"/>
            </a:pPr>
            <a:r>
              <a:rPr lang="pt-BR" sz="1700" dirty="0">
                <a:solidFill>
                  <a:schemeClr val="tx1">
                    <a:alpha val="55000"/>
                  </a:schemeClr>
                </a:solidFill>
              </a:rPr>
              <a:t>Por exemplo, verificar se o usuário pode fazer upload de uma foto de perfil. </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a:xfrm>
            <a:off x="11049000" y="6400800"/>
            <a:ext cx="685800" cy="457200"/>
          </a:xfrm>
        </p:spPr>
        <p:txBody>
          <a:bodyPr vert="horz" lIns="91440" tIns="45720" rIns="91440" bIns="45720" rtlCol="0" anchor="ctr">
            <a:normAutofit/>
          </a:bodyPr>
          <a:lstStyle/>
          <a:p>
            <a:pPr>
              <a:spcAft>
                <a:spcPts val="600"/>
              </a:spcAft>
            </a:pPr>
            <a:fld id="{8C2E478F-E849-4A8C-AF1F-CBCC78A7CBFA}" type="slidenum">
              <a:rPr lang="en-US" sz="1000">
                <a:solidFill>
                  <a:srgbClr val="000000">
                    <a:alpha val="70000"/>
                  </a:srgbClr>
                </a:solidFill>
              </a:rPr>
              <a:pPr>
                <a:spcAft>
                  <a:spcPts val="600"/>
                </a:spcAft>
              </a:pPr>
              <a:t>9</a:t>
            </a:fld>
            <a:endParaRPr lang="en-US" sz="1000">
              <a:solidFill>
                <a:srgbClr val="000000">
                  <a:alpha val="70000"/>
                </a:srgbClr>
              </a:solidFill>
            </a:endParaRPr>
          </a:p>
        </p:txBody>
      </p:sp>
    </p:spTree>
    <p:extLst>
      <p:ext uri="{BB962C8B-B14F-4D97-AF65-F5344CB8AC3E}">
        <p14:creationId xmlns:p14="http://schemas.microsoft.com/office/powerpoint/2010/main" val="2779095684"/>
      </p:ext>
    </p:extLst>
  </p:cSld>
  <p:clrMapOvr>
    <a:masterClrMapping/>
  </p:clrMapOvr>
</p:sld>
</file>

<file path=ppt/theme/theme1.xml><?xml version="1.0" encoding="utf-8"?>
<a:theme xmlns:a="http://schemas.openxmlformats.org/drawingml/2006/main" name="Tema do Offic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420184_TF55661986_Win32.potx" id="{1CDDDD57-F79A-457F-AE74-3E6C5B14A091}" vid="{35255769-D38C-493F-A69A-9781C0DDBBA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B7E2D32-4FDD-4266-880C-17595B801432}">
  <ds:schemaRefs>
    <ds:schemaRef ds:uri="http://schemas.microsoft.com/sharepoint/v3/contenttype/forms"/>
  </ds:schemaRefs>
</ds:datastoreItem>
</file>

<file path=customXml/itemProps3.xml><?xml version="1.0" encoding="utf-8"?>
<ds:datastoreItem xmlns:ds="http://schemas.openxmlformats.org/officeDocument/2006/customXml" ds:itemID="{E3D9F223-918A-45AF-9B53-56AB9E5E218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{3A69A952-E9B9-498E-B1BD-2B54910EB76B}tf55661986_win32</Template>
  <TotalTime>1925</TotalTime>
  <Words>4474</Words>
  <Application>Microsoft Office PowerPoint</Application>
  <PresentationFormat>Widescreen</PresentationFormat>
  <Paragraphs>484</Paragraphs>
  <Slides>57</Slides>
  <Notes>15</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57</vt:i4>
      </vt:variant>
    </vt:vector>
  </HeadingPairs>
  <TitlesOfParts>
    <vt:vector size="65" baseType="lpstr">
      <vt:lpstr>Arial</vt:lpstr>
      <vt:lpstr>Biome Light</vt:lpstr>
      <vt:lpstr>Calibri</vt:lpstr>
      <vt:lpstr>Calibri Light</vt:lpstr>
      <vt:lpstr>Courier New</vt:lpstr>
      <vt:lpstr>Roboto</vt:lpstr>
      <vt:lpstr>Wingdings</vt:lpstr>
      <vt:lpstr>Tema do Office</vt:lpstr>
      <vt:lpstr>TESTES AUTOMATIZADOS PARA WEB</vt:lpstr>
      <vt:lpstr>Agenda</vt:lpstr>
      <vt:lpstr>Norma ISO 9126 </vt:lpstr>
      <vt:lpstr>O que são Casos de Teste?</vt:lpstr>
      <vt:lpstr>O que são Casos de Teste?</vt:lpstr>
      <vt:lpstr>Apresentação do PowerPoint</vt:lpstr>
      <vt:lpstr>Apresentação do PowerPoint</vt:lpstr>
      <vt:lpstr>Apresentação do PowerPoint</vt:lpstr>
      <vt:lpstr>Caso de teste de funcionalidade </vt:lpstr>
      <vt:lpstr>Caso de teste de integração </vt:lpstr>
      <vt:lpstr>Caso de teste de usabilidade </vt:lpstr>
      <vt:lpstr>Caso de Teste X Cenário de Teste</vt:lpstr>
      <vt:lpstr>Caso de Teste X Cenário de Teste</vt:lpstr>
      <vt:lpstr>Casos de Teste - Escrita</vt:lpstr>
      <vt:lpstr>Dicas</vt:lpstr>
      <vt:lpstr>Apresentação do PowerPoint</vt:lpstr>
      <vt:lpstr>Apresentação do PowerPoint</vt:lpstr>
      <vt:lpstr>Casos de Teste - Composição</vt:lpstr>
      <vt:lpstr>Entradas</vt:lpstr>
      <vt:lpstr>Saídas Obtidas</vt:lpstr>
      <vt:lpstr>Oráculo de  Testes</vt:lpstr>
      <vt:lpstr>Ordem  de execução</vt:lpstr>
      <vt:lpstr>Apresentação do PowerPoint</vt:lpstr>
      <vt:lpstr>Apresentação do PowerPoint</vt:lpstr>
      <vt:lpstr>EXEMPLO</vt:lpstr>
      <vt:lpstr>EXEMPLO</vt:lpstr>
      <vt:lpstr>Apresentação do PowerPoint</vt:lpstr>
      <vt:lpstr>Apresentação do PowerPoint</vt:lpstr>
      <vt:lpstr>Apresentação do PowerPoint</vt:lpstr>
      <vt:lpstr>Apresentação do PowerPoint</vt:lpstr>
      <vt:lpstr>Apresentação do PowerPoint</vt:lpstr>
      <vt:lpstr>Apresentação do PowerPoint</vt:lpstr>
      <vt:lpstr>Particionamento de Equivalência</vt:lpstr>
      <vt:lpstr>Particionamento de Equivalência</vt:lpstr>
      <vt:lpstr>Particionamento de Equivalência</vt:lpstr>
      <vt:lpstr>Particionamento de Equivalência</vt:lpstr>
      <vt:lpstr>Classes de Equivalência Passos para aplicação</vt:lpstr>
      <vt:lpstr>EXERCÍCIOS</vt:lpstr>
      <vt:lpstr>Apresentação do PowerPoint</vt:lpstr>
      <vt:lpstr>Análise do Valor Limite</vt:lpstr>
      <vt:lpstr>Análise do Valor Limite Passos para aplicação</vt:lpstr>
      <vt:lpstr>Análise do Valor Limite</vt:lpstr>
      <vt:lpstr>EXERCÍCIO</vt:lpstr>
      <vt:lpstr>EXERCÍCIO</vt:lpstr>
      <vt:lpstr>Apresentação do PowerPoint</vt:lpstr>
      <vt:lpstr>Tabela de Decisão</vt:lpstr>
      <vt:lpstr>Tabela de Decisão</vt:lpstr>
      <vt:lpstr>Tabela de Decisão</vt:lpstr>
      <vt:lpstr>Apresentação do PowerPoint</vt:lpstr>
      <vt:lpstr>Roteiro de Teste</vt:lpstr>
      <vt:lpstr>Roteiro de Teste</vt:lpstr>
      <vt:lpstr>Roteiro de Teste</vt:lpstr>
      <vt:lpstr>EXERCÍCIOS</vt:lpstr>
      <vt:lpstr>EXERCÍCIOS</vt:lpstr>
      <vt:lpstr>EXERCÍCIOS</vt:lpstr>
      <vt:lpstr>EXERCÍCIOS</vt:lpstr>
      <vt:lpstr>referências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Erico Borgonove</dc:creator>
  <cp:lastModifiedBy>Erico Borgonove</cp:lastModifiedBy>
  <cp:revision>3</cp:revision>
  <dcterms:created xsi:type="dcterms:W3CDTF">2024-08-25T20:38:32Z</dcterms:created>
  <dcterms:modified xsi:type="dcterms:W3CDTF">2025-01-08T04:59:09Z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